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3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DD688-8FDB-4D0C-ACCF-11AE7C622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DCD946-90A3-42F6-B095-367141BC5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3605F8-F377-48AA-8808-D9BBBBA3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C62C1-7FF8-4FC1-A04E-3B997EE4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303A70-8589-4090-9AF2-094D3BD56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92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CD181-1A6B-4295-9094-E26DA5D21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6F0037-8523-43A3-8008-76CE8609E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080A4-F1A4-4B14-BC28-6CF57443D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6844A-21F8-4008-AC91-9298E247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D014F2-7E00-4F6F-BC2E-2E9195900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26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DA3D749-55AA-480B-8633-5757EFF5D7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63A7CE7-0447-4C79-A6F5-E1B9F61B2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5DA776-78A6-49FD-9D37-339F8236C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7B1261-AAA6-4296-AAA9-03B394C17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D5B3D3-DDAE-41FD-8345-B6E074D9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395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22B428-C382-4CAB-AB4C-A18A4B6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867F5C-B851-4605-91F3-477EC0C97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D8C08-7820-4410-9E4C-B98690CA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02107A-0BDF-4BD6-9BC3-A70E97D14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01E009-2C9D-42F4-B001-4A524F21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51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80448-FF43-4085-B1A0-82413542B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47CD72-B9F1-4E32-BB5F-647FED114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F0485-1244-46A9-917A-1BF9EAA8C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A13442-5344-415C-B5A9-E7A35CC8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871735-2D51-4621-907F-B88D32627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746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7D983-793C-4CA0-9F80-1B15855A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D12138-0F61-447A-AA4B-DB911E6EE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AFF40E-7960-4B61-8748-792745A5D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A95C23-5EB5-464B-B875-7810CE3F6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503D4F-1320-4E3B-B631-A8033D350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720F80E-35B3-433A-99B4-A2D4AC58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54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E2D3AC-677F-4DD4-93CD-B1690002F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5CFA88-67BC-4D7C-AF89-909AC452B3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2166B4-6EE0-4D40-8B44-61EBEF4F9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0B7638-F35A-4F63-AF81-D8ECFEF7DA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E85E5B3-FCA3-45FC-9E80-9526EEB017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3342C0-9D5D-4054-81AB-27F2A9CCE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DF820A-6F1F-4490-B60D-BF9CC240B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FA035E-D62B-4ED2-9A1C-123461B76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6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A110B-6B54-40E9-8407-AAF4698A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A5E05E-79B7-43BF-898F-9BCCA2C62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EE1C9F-B344-4DF5-8991-FF56A694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6D8BEA-E7A0-48DD-8EAB-95255502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04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CBB1E4A-9070-421B-9A60-47A0562C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C13B6D2-A74F-4FE2-80AB-B00580D54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C554E8-E7FE-433D-9CBB-D5AC5E3F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61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3D5C3-1385-4BAD-92A5-0FBA13FA0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9998EE-B580-4304-8625-8F343D6BA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F8B970-76E0-489E-827C-E3040BF2AE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D88B94-FA28-48A8-A70B-9992E400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644E5B-2103-43AD-AF6F-86E77BBFC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19FA5-1C1A-48B3-9EF3-2F2CA80B1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590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6D86D-EA9F-49DF-B526-AB9722617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68AC303-58AF-415B-9FEF-1E2E197662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70A51F3-18FE-43A5-8770-7BAFE9B488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574CA-6E71-43A9-948E-CFBFB9520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9E904B-902C-4D86-B327-8609797EF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047BD4C-558F-4DCE-ABFE-257FCB927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66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679F7-41B7-4A6A-8B37-E653F0C06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FC7A47-46B2-45D3-849A-C3345B084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321E6F-9D34-480C-81A2-4F235EC8FC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CD18F-EE6F-4F1A-8D4C-EF2ECF9BA39E}" type="datetimeFigureOut">
              <a:rPr lang="ru-RU" smtClean="0"/>
              <a:t>23.04.2024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CF10D8-23AF-403B-88CD-64FB17805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0C593-EE8B-4B60-930E-3279E0951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F2F3B-367D-4A97-B9EE-7C0D93D063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45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EB122-924D-4B4E-A450-E418BB3EA3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F98B45-AE7E-40C1-8F69-E77B003A8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DACEA23-EA53-4E8B-A003-CF8958C5F88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D6079A-91B6-499B-B434-577735F13FEA}"/>
              </a:ext>
            </a:extLst>
          </p:cNvPr>
          <p:cNvSpPr txBox="1"/>
          <p:nvPr/>
        </p:nvSpPr>
        <p:spPr>
          <a:xfrm>
            <a:off x="4495061" y="-108477"/>
            <a:ext cx="7696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75000"/>
                  </a:schemeClr>
                </a:solidFill>
                <a:latin typeface="Gabriola" panose="04040605051002020D02" pitchFamily="82" charset="0"/>
              </a:rPr>
              <a:t>Tsunami</a:t>
            </a:r>
            <a:endParaRPr lang="ru-RU" sz="96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D26F55-2625-47BD-89BC-A78066B68E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432" y="1361032"/>
            <a:ext cx="9022080" cy="5074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EBBE48-7E00-44BB-8F7B-B1708B8381BA}"/>
              </a:ext>
            </a:extLst>
          </p:cNvPr>
          <p:cNvSpPr txBox="1"/>
          <p:nvPr/>
        </p:nvSpPr>
        <p:spPr>
          <a:xfrm>
            <a:off x="8960528" y="6335801"/>
            <a:ext cx="3231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Realizat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de:CIOBANU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EVELINA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40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9AA76-277C-4D73-98B9-80BEE48B8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505E58B9-1018-4991-9D26-8D81BF813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860" y="1825625"/>
            <a:ext cx="6538279" cy="4351338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AE52C5A-0DD8-4F9E-82E2-01DECC00B7FD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E4EB89-C64C-4BE1-8784-FD78656E54F8}"/>
              </a:ext>
            </a:extLst>
          </p:cNvPr>
          <p:cNvSpPr txBox="1"/>
          <p:nvPr/>
        </p:nvSpPr>
        <p:spPr>
          <a:xfrm>
            <a:off x="133166" y="120402"/>
            <a:ext cx="5625483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Ce </a:t>
            </a:r>
            <a:r>
              <a:rPr lang="en-US" sz="48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este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un tsunami?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Potrivit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enciclopediei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online Wikipedia,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tsunami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valul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seismic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reprezintă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o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undă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energetică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tip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mecanic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care se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propagă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apa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oceanelor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ca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urmare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producerii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unor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erupții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subacvatice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alunecări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teren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submarine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ori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unor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cutremure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submarine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sau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coastă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extrem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puternice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cu o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magnitudine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de 7-9 grade pe </a:t>
            </a:r>
            <a:r>
              <a:rPr lang="en-US" sz="3200" dirty="0" err="1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scara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Richter.</a:t>
            </a:r>
          </a:p>
          <a:p>
            <a:endParaRPr lang="en-US" sz="2400" dirty="0" err="1">
              <a:solidFill>
                <a:schemeClr val="accent1">
                  <a:lumMod val="50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75726AB-6F17-4062-9AA7-3E003B32B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720" y="522514"/>
            <a:ext cx="5838180" cy="3885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F524D72-B9D0-4A8D-8E00-8F117D1A6D83}"/>
              </a:ext>
            </a:extLst>
          </p:cNvPr>
          <p:cNvSpPr txBox="1"/>
          <p:nvPr/>
        </p:nvSpPr>
        <p:spPr>
          <a:xfrm>
            <a:off x="5934720" y="4407923"/>
            <a:ext cx="5721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 </a:t>
            </a:r>
            <a:r>
              <a:rPr lang="en-US" dirty="0" err="1"/>
              <a:t>regulă</a:t>
            </a:r>
            <a:r>
              <a:rPr lang="en-US" dirty="0"/>
              <a:t>, un </a:t>
            </a:r>
            <a:r>
              <a:rPr lang="en-US" dirty="0" err="1"/>
              <a:t>val</a:t>
            </a:r>
            <a:r>
              <a:rPr lang="en-US" dirty="0"/>
              <a:t> tsunami se </a:t>
            </a:r>
            <a:r>
              <a:rPr lang="en-US" dirty="0" err="1"/>
              <a:t>formează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largul</a:t>
            </a:r>
            <a:r>
              <a:rPr lang="en-US" dirty="0"/>
              <a:t> </a:t>
            </a:r>
            <a:r>
              <a:rPr lang="en-US" dirty="0" err="1"/>
              <a:t>oceanului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</a:t>
            </a:r>
            <a:r>
              <a:rPr lang="en-US" dirty="0" err="1"/>
              <a:t>cutremur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6237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6B019-81E7-4E0F-BD58-6E893C544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B6516F6-47B7-4980-AF5F-C01F2F0BF63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r="21431"/>
          <a:stretch>
            <a:fillRect/>
          </a:stretch>
        </p:blipFill>
        <p:spPr/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93EF487B-1B92-4592-89F3-3ED64029F1E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A2EC60D-C0BA-4D17-8A10-B30B77405E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849174-B423-479A-8BD3-A3A203E3C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015" y="1832405"/>
            <a:ext cx="9753600" cy="4400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64C9F50-EEE5-4524-A5FB-6A4151737EE9}"/>
              </a:ext>
            </a:extLst>
          </p:cNvPr>
          <p:cNvSpPr txBox="1"/>
          <p:nvPr/>
        </p:nvSpPr>
        <p:spPr>
          <a:xfrm>
            <a:off x="3107185" y="156666"/>
            <a:ext cx="8877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Sreuctura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4400" dirty="0" err="1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unui</a:t>
            </a: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Bahnschrift SemiLight" panose="020B0502040204020203" pitchFamily="34" charset="0"/>
              </a:rPr>
              <a:t> tsunami</a:t>
            </a:r>
            <a:endParaRPr lang="ru-RU" sz="4400" dirty="0">
              <a:solidFill>
                <a:schemeClr val="accent1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18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8F879-07FD-4E4B-984C-C9D63A9E9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BC49425F-4E32-4A97-8987-598DD48118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85946"/>
            <a:ext cx="8107487" cy="2490854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7E988A1-6333-4B60-AFA5-DB4804450442}"/>
              </a:ext>
            </a:extLst>
          </p:cNvPr>
          <p:cNvSpPr/>
          <p:nvPr/>
        </p:nvSpPr>
        <p:spPr>
          <a:xfrm>
            <a:off x="-1186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C678E7-F600-4BD3-8BB7-7E85B4DEA219}"/>
              </a:ext>
            </a:extLst>
          </p:cNvPr>
          <p:cNvSpPr txBox="1"/>
          <p:nvPr/>
        </p:nvSpPr>
        <p:spPr>
          <a:xfrm>
            <a:off x="542617" y="1165402"/>
            <a:ext cx="6001304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Tsunami-urile sunt generate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în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principal de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mișcările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tectonice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subacvatice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, cum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ar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fi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cutremurele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subacvatice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erupțiile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vulcanice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subacvatice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și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alunecările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de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teren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subacvatice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.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Aceste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evenimente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perturbă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brusc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suprafața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apei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generând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unde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tsunami care se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propagă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rapid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și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pot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provoca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inundații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catastrofale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 pe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țărmuri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Bahnschrift" panose="020B0502040204020203" pitchFamily="34" charset="0"/>
              </a:rPr>
              <a:t>.</a:t>
            </a:r>
          </a:p>
          <a:p>
            <a:endParaRPr lang="en-US" sz="2800" dirty="0">
              <a:latin typeface="Bahnschrift" panose="020B0502040204020203" pitchFamily="34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18E5F1-A403-4C4E-8797-42D30992AF59}"/>
              </a:ext>
            </a:extLst>
          </p:cNvPr>
          <p:cNvSpPr txBox="1"/>
          <p:nvPr/>
        </p:nvSpPr>
        <p:spPr>
          <a:xfrm>
            <a:off x="213066" y="519071"/>
            <a:ext cx="609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Cauze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formare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 a Tsunami: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89DD5A9-B055-4C19-9C51-F5421B1B8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641" y="2466936"/>
            <a:ext cx="5464440" cy="315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Женщина, направленный вперед">
            <a:extLst>
              <a:ext uri="{FF2B5EF4-FFF2-40B4-BE49-F238E27FC236}">
                <a16:creationId xmlns:a16="http://schemas.microsoft.com/office/drawing/2014/main" id="{C4EB0C28-778C-41A2-ADF7-B74A7EC53C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423748" y="4696288"/>
            <a:ext cx="1756256" cy="1438460"/>
          </a:xfrm>
          <a:prstGeom prst="rect">
            <a:avLst/>
          </a:prstGeom>
        </p:spPr>
      </p:pic>
      <p:pic>
        <p:nvPicPr>
          <p:cNvPr id="26" name="Рисунок 25" descr="Женщина с челкой">
            <a:extLst>
              <a:ext uri="{FF2B5EF4-FFF2-40B4-BE49-F238E27FC236}">
                <a16:creationId xmlns:a16="http://schemas.microsoft.com/office/drawing/2014/main" id="{5522CC1D-2CAE-4762-87D1-5CBCF34FFC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0898900" y="4070961"/>
            <a:ext cx="909800" cy="956760"/>
          </a:xfrm>
          <a:prstGeom prst="rect">
            <a:avLst/>
          </a:prstGeom>
        </p:spPr>
      </p:pic>
      <p:pic>
        <p:nvPicPr>
          <p:cNvPr id="28" name="Рисунок 27" descr="Счастливый смайл">
            <a:extLst>
              <a:ext uri="{FF2B5EF4-FFF2-40B4-BE49-F238E27FC236}">
                <a16:creationId xmlns:a16="http://schemas.microsoft.com/office/drawing/2014/main" id="{15F5CBC4-02EB-49CE-AD50-C1339EB075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1051311" y="4441528"/>
            <a:ext cx="373510" cy="39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70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D19AE1-BA18-4482-824E-47D8CE905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EBADE0-8629-4C1D-BC30-7ECCA061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0869568-7F4F-4B14-BB14-B7FDFE900F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CC3065-DC6A-4FBC-A35C-1D2E9D787BE0}"/>
              </a:ext>
            </a:extLst>
          </p:cNvPr>
          <p:cNvSpPr txBox="1"/>
          <p:nvPr/>
        </p:nvSpPr>
        <p:spPr>
          <a:xfrm>
            <a:off x="292963" y="212726"/>
            <a:ext cx="5442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800" dirty="0">
                <a:latin typeface="Arial Narrow" panose="020B0606020202030204" pitchFamily="34" charset="0"/>
              </a:rPr>
              <a:t>Impactul al tsunami</a:t>
            </a:r>
            <a:endParaRPr lang="ru-RU" sz="48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A4BF7C-2A1F-46A6-852A-7B589A7EE7D8}"/>
              </a:ext>
            </a:extLst>
          </p:cNvPr>
          <p:cNvSpPr txBox="1"/>
          <p:nvPr/>
        </p:nvSpPr>
        <p:spPr>
          <a:xfrm>
            <a:off x="292963" y="1189609"/>
            <a:ext cx="1176291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Tsunamiurile</a:t>
            </a:r>
            <a:r>
              <a:rPr lang="en-US" dirty="0"/>
              <a:t> pot </a:t>
            </a:r>
            <a:r>
              <a:rPr lang="en-US" dirty="0" err="1"/>
              <a:t>avea</a:t>
            </a:r>
            <a:r>
              <a:rPr lang="en-US" dirty="0"/>
              <a:t> </a:t>
            </a:r>
            <a:r>
              <a:rPr lang="en-US" dirty="0" err="1"/>
              <a:t>efecte</a:t>
            </a:r>
            <a:r>
              <a:rPr lang="en-US" dirty="0"/>
              <a:t> </a:t>
            </a:r>
            <a:r>
              <a:rPr lang="en-US" dirty="0" err="1"/>
              <a:t>devastatoare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comunităților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regiunilor</a:t>
            </a:r>
            <a:r>
              <a:rPr lang="en-US" dirty="0"/>
              <a:t> de </a:t>
            </a:r>
            <a:r>
              <a:rPr lang="en-US" dirty="0" err="1"/>
              <a:t>coastă</a:t>
            </a:r>
            <a:r>
              <a:rPr lang="en-US" dirty="0"/>
              <a:t>. </a:t>
            </a:r>
            <a:r>
              <a:rPr lang="en-US" dirty="0" err="1"/>
              <a:t>Iată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impacturile</a:t>
            </a:r>
            <a:r>
              <a:rPr lang="en-US" dirty="0"/>
              <a:t> </a:t>
            </a:r>
            <a:r>
              <a:rPr lang="en-US" dirty="0" err="1"/>
              <a:t>semnificative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ro-RO" dirty="0"/>
              <a:t>1.</a:t>
            </a:r>
            <a:r>
              <a:rPr lang="en-US" dirty="0" err="1"/>
              <a:t>Pierderea</a:t>
            </a:r>
            <a:r>
              <a:rPr lang="en-US" dirty="0"/>
              <a:t> </a:t>
            </a:r>
            <a:r>
              <a:rPr lang="en-US" dirty="0" err="1"/>
              <a:t>Vieților</a:t>
            </a:r>
            <a:r>
              <a:rPr lang="en-US" dirty="0"/>
              <a:t>: </a:t>
            </a:r>
            <a:r>
              <a:rPr lang="en-US" dirty="0" err="1"/>
              <a:t>Tsunamiurile</a:t>
            </a:r>
            <a:r>
              <a:rPr lang="en-US" dirty="0"/>
              <a:t> pot duce la </a:t>
            </a:r>
            <a:r>
              <a:rPr lang="en-US" dirty="0" err="1"/>
              <a:t>pierderea</a:t>
            </a:r>
            <a:r>
              <a:rPr lang="en-US" dirty="0"/>
              <a:t> a mii de </a:t>
            </a:r>
            <a:r>
              <a:rPr lang="en-US" dirty="0" err="1"/>
              <a:t>vieți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câteva</a:t>
            </a:r>
            <a:r>
              <a:rPr lang="en-US" dirty="0"/>
              <a:t> minute. </a:t>
            </a:r>
            <a:r>
              <a:rPr lang="en-US" dirty="0" err="1"/>
              <a:t>Intrarea</a:t>
            </a:r>
            <a:r>
              <a:rPr lang="en-US" dirty="0"/>
              <a:t> </a:t>
            </a:r>
            <a:r>
              <a:rPr lang="en-US" dirty="0" err="1"/>
              <a:t>bruscă</a:t>
            </a:r>
            <a:r>
              <a:rPr lang="en-US" dirty="0"/>
              <a:t> a </a:t>
            </a:r>
            <a:r>
              <a:rPr lang="en-US" dirty="0" err="1"/>
              <a:t>apei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înece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, </a:t>
            </a:r>
            <a:r>
              <a:rPr lang="en-US" dirty="0" err="1"/>
              <a:t>să-i</a:t>
            </a:r>
            <a:r>
              <a:rPr lang="en-US" dirty="0"/>
              <a:t> </a:t>
            </a:r>
            <a:r>
              <a:rPr lang="en-US" dirty="0" err="1"/>
              <a:t>blocheze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dărâmături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cauzeze</a:t>
            </a:r>
            <a:r>
              <a:rPr lang="en-US" dirty="0"/>
              <a:t> </a:t>
            </a:r>
            <a:r>
              <a:rPr lang="en-US" dirty="0" err="1"/>
              <a:t>leziuni</a:t>
            </a:r>
            <a:r>
              <a:rPr lang="en-US" dirty="0"/>
              <a:t> care </a:t>
            </a:r>
            <a:r>
              <a:rPr lang="en-US" dirty="0" err="1"/>
              <a:t>să</a:t>
            </a:r>
            <a:r>
              <a:rPr lang="en-US" dirty="0"/>
              <a:t> </a:t>
            </a:r>
            <a:r>
              <a:rPr lang="en-US" dirty="0" err="1"/>
              <a:t>ducă</a:t>
            </a:r>
            <a:r>
              <a:rPr lang="en-US" dirty="0"/>
              <a:t> la </a:t>
            </a:r>
            <a:r>
              <a:rPr lang="en-US" dirty="0" err="1"/>
              <a:t>decese</a:t>
            </a:r>
            <a:r>
              <a:rPr lang="en-US" dirty="0"/>
              <a:t>.</a:t>
            </a:r>
          </a:p>
          <a:p>
            <a:r>
              <a:rPr lang="ro-RO" dirty="0"/>
              <a:t>2.</a:t>
            </a:r>
            <a:r>
              <a:rPr lang="en-US" dirty="0" err="1"/>
              <a:t>Distrugerea</a:t>
            </a:r>
            <a:r>
              <a:rPr lang="en-US" dirty="0"/>
              <a:t> </a:t>
            </a:r>
            <a:r>
              <a:rPr lang="en-US" dirty="0" err="1"/>
              <a:t>Infrastructurii</a:t>
            </a:r>
            <a:r>
              <a:rPr lang="en-US" dirty="0"/>
              <a:t>: </a:t>
            </a:r>
            <a:r>
              <a:rPr lang="en-US" dirty="0" err="1"/>
              <a:t>Forța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tsunami </a:t>
            </a:r>
            <a:r>
              <a:rPr lang="en-US" dirty="0" err="1"/>
              <a:t>poate</a:t>
            </a:r>
            <a:r>
              <a:rPr lang="en-US" dirty="0"/>
              <a:t> </a:t>
            </a:r>
            <a:r>
              <a:rPr lang="en-US" dirty="0" err="1"/>
              <a:t>distruge</a:t>
            </a:r>
            <a:r>
              <a:rPr lang="en-US" dirty="0"/>
              <a:t> </a:t>
            </a:r>
            <a:r>
              <a:rPr lang="en-US" dirty="0" err="1"/>
              <a:t>clădiri</a:t>
            </a:r>
            <a:r>
              <a:rPr lang="en-US" dirty="0"/>
              <a:t>, </a:t>
            </a:r>
            <a:r>
              <a:rPr lang="en-US" dirty="0" err="1"/>
              <a:t>drumuri</a:t>
            </a:r>
            <a:r>
              <a:rPr lang="en-US" dirty="0"/>
              <a:t>, </a:t>
            </a:r>
            <a:r>
              <a:rPr lang="en-US" dirty="0" err="1"/>
              <a:t>poduri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alte</a:t>
            </a:r>
            <a:r>
              <a:rPr lang="en-US" dirty="0"/>
              <a:t> </a:t>
            </a:r>
            <a:r>
              <a:rPr lang="en-US" dirty="0" err="1"/>
              <a:t>infrastructuri</a:t>
            </a:r>
            <a:r>
              <a:rPr lang="en-US" dirty="0"/>
              <a:t> de-a </a:t>
            </a:r>
            <a:r>
              <a:rPr lang="en-US" dirty="0" err="1"/>
              <a:t>lungul</a:t>
            </a:r>
            <a:r>
              <a:rPr lang="en-US" dirty="0"/>
              <a:t> </a:t>
            </a:r>
            <a:r>
              <a:rPr lang="en-US" dirty="0" err="1"/>
              <a:t>coastei</a:t>
            </a:r>
            <a:r>
              <a:rPr lang="en-US" dirty="0"/>
              <a:t>. </a:t>
            </a:r>
            <a:r>
              <a:rPr lang="en-US" dirty="0" err="1"/>
              <a:t>Aceste</a:t>
            </a:r>
            <a:r>
              <a:rPr lang="en-US" dirty="0"/>
              <a:t> </a:t>
            </a:r>
            <a:r>
              <a:rPr lang="en-US" dirty="0" err="1"/>
              <a:t>daune</a:t>
            </a:r>
            <a:r>
              <a:rPr lang="en-US" dirty="0"/>
              <a:t> pot </a:t>
            </a:r>
            <a:r>
              <a:rPr lang="en-US" dirty="0" err="1"/>
              <a:t>perturba</a:t>
            </a:r>
            <a:r>
              <a:rPr lang="en-US" dirty="0"/>
              <a:t> </a:t>
            </a:r>
            <a:r>
              <a:rPr lang="en-US" dirty="0" err="1"/>
              <a:t>servicii</a:t>
            </a:r>
            <a:r>
              <a:rPr lang="en-US" dirty="0"/>
              <a:t> </a:t>
            </a:r>
            <a:r>
              <a:rPr lang="en-US" dirty="0" err="1"/>
              <a:t>esențiale</a:t>
            </a:r>
            <a:r>
              <a:rPr lang="en-US" dirty="0"/>
              <a:t> precum </a:t>
            </a:r>
            <a:r>
              <a:rPr lang="en-US" dirty="0" err="1"/>
              <a:t>electricitatea</a:t>
            </a:r>
            <a:r>
              <a:rPr lang="en-US" dirty="0"/>
              <a:t>, </a:t>
            </a:r>
            <a:r>
              <a:rPr lang="en-US" dirty="0" err="1"/>
              <a:t>furnizarea</a:t>
            </a:r>
            <a:r>
              <a:rPr lang="en-US" dirty="0"/>
              <a:t> </a:t>
            </a:r>
            <a:r>
              <a:rPr lang="en-US" dirty="0" err="1"/>
              <a:t>apei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transportul</a:t>
            </a:r>
            <a:r>
              <a:rPr lang="en-US" dirty="0"/>
              <a:t>.</a:t>
            </a:r>
          </a:p>
          <a:p>
            <a:r>
              <a:rPr lang="ro-RO" dirty="0"/>
              <a:t>3.</a:t>
            </a:r>
            <a:r>
              <a:rPr lang="en-US" dirty="0" err="1"/>
              <a:t>Pierderi</a:t>
            </a:r>
            <a:r>
              <a:rPr lang="en-US" dirty="0"/>
              <a:t> </a:t>
            </a:r>
            <a:r>
              <a:rPr lang="en-US" dirty="0" err="1"/>
              <a:t>Economice</a:t>
            </a:r>
            <a:r>
              <a:rPr lang="en-US" dirty="0"/>
              <a:t>: </a:t>
            </a:r>
            <a:r>
              <a:rPr lang="en-US" dirty="0" err="1"/>
              <a:t>Distrugerea</a:t>
            </a:r>
            <a:r>
              <a:rPr lang="en-US" dirty="0"/>
              <a:t> </a:t>
            </a:r>
            <a:r>
              <a:rPr lang="en-US" dirty="0" err="1"/>
              <a:t>infrastructurii</a:t>
            </a:r>
            <a:r>
              <a:rPr lang="en-US" dirty="0"/>
              <a:t>, a </a:t>
            </a:r>
            <a:r>
              <a:rPr lang="en-US" dirty="0" err="1"/>
              <a:t>locuințelor</a:t>
            </a:r>
            <a:r>
              <a:rPr lang="en-US" dirty="0"/>
              <a:t>, </a:t>
            </a:r>
            <a:r>
              <a:rPr lang="en-US" dirty="0" err="1"/>
              <a:t>afacerilor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culturilor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duce la </a:t>
            </a:r>
            <a:r>
              <a:rPr lang="en-US" dirty="0" err="1"/>
              <a:t>pierderi</a:t>
            </a:r>
            <a:r>
              <a:rPr lang="en-US" dirty="0"/>
              <a:t> </a:t>
            </a:r>
            <a:r>
              <a:rPr lang="en-US" dirty="0" err="1"/>
              <a:t>economice</a:t>
            </a:r>
            <a:r>
              <a:rPr lang="en-US" dirty="0"/>
              <a:t> </a:t>
            </a:r>
            <a:r>
              <a:rPr lang="en-US" dirty="0" err="1"/>
              <a:t>semnificative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comunitățile</a:t>
            </a:r>
            <a:r>
              <a:rPr lang="en-US" dirty="0"/>
              <a:t> </a:t>
            </a:r>
            <a:r>
              <a:rPr lang="en-US" dirty="0" err="1"/>
              <a:t>afectate</a:t>
            </a:r>
            <a:r>
              <a:rPr lang="en-US" dirty="0"/>
              <a:t>. </a:t>
            </a:r>
            <a:r>
              <a:rPr lang="en-US" dirty="0" err="1"/>
              <a:t>Eforturile</a:t>
            </a:r>
            <a:r>
              <a:rPr lang="en-US" dirty="0"/>
              <a:t> de </a:t>
            </a:r>
            <a:r>
              <a:rPr lang="en-US" dirty="0" err="1"/>
              <a:t>recuperare</a:t>
            </a:r>
            <a:r>
              <a:rPr lang="en-US" dirty="0"/>
              <a:t> pot fi, de </a:t>
            </a:r>
            <a:r>
              <a:rPr lang="en-US" dirty="0" err="1"/>
              <a:t>asemenea</a:t>
            </a:r>
            <a:r>
              <a:rPr lang="en-US" dirty="0"/>
              <a:t>, </a:t>
            </a:r>
            <a:r>
              <a:rPr lang="en-US" dirty="0" err="1"/>
              <a:t>costisitoare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prelungite</a:t>
            </a:r>
            <a:r>
              <a:rPr lang="en-US" dirty="0"/>
              <a:t>.</a:t>
            </a:r>
          </a:p>
          <a:p>
            <a:r>
              <a:rPr lang="ro-RO" dirty="0"/>
              <a:t>4.</a:t>
            </a: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: </a:t>
            </a:r>
            <a:r>
              <a:rPr lang="en-US" dirty="0" err="1"/>
              <a:t>Tsunamiurile</a:t>
            </a:r>
            <a:r>
              <a:rPr lang="en-US" dirty="0"/>
              <a:t> pot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daune</a:t>
            </a:r>
            <a:r>
              <a:rPr lang="en-US" dirty="0"/>
              <a:t> </a:t>
            </a:r>
            <a:r>
              <a:rPr lang="en-US" dirty="0" err="1"/>
              <a:t>ecologice</a:t>
            </a:r>
            <a:r>
              <a:rPr lang="en-US" dirty="0"/>
              <a:t> </a:t>
            </a:r>
            <a:r>
              <a:rPr lang="en-US" dirty="0" err="1"/>
              <a:t>extinse</a:t>
            </a:r>
            <a:r>
              <a:rPr lang="en-US" dirty="0"/>
              <a:t>, </a:t>
            </a:r>
            <a:r>
              <a:rPr lang="en-US" dirty="0" err="1"/>
              <a:t>inclusiv</a:t>
            </a:r>
            <a:r>
              <a:rPr lang="en-US" dirty="0"/>
              <a:t> </a:t>
            </a:r>
            <a:r>
              <a:rPr lang="en-US" dirty="0" err="1"/>
              <a:t>eroziunea</a:t>
            </a:r>
            <a:r>
              <a:rPr lang="en-US" dirty="0"/>
              <a:t> </a:t>
            </a:r>
            <a:r>
              <a:rPr lang="en-US" dirty="0" err="1"/>
              <a:t>coastelor</a:t>
            </a:r>
            <a:r>
              <a:rPr lang="en-US" dirty="0"/>
              <a:t>, </a:t>
            </a:r>
            <a:r>
              <a:rPr lang="en-US" dirty="0" err="1"/>
              <a:t>distrugerea</a:t>
            </a:r>
            <a:r>
              <a:rPr lang="en-US" dirty="0"/>
              <a:t> </a:t>
            </a:r>
            <a:r>
              <a:rPr lang="en-US" dirty="0" err="1"/>
              <a:t>habitatelor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contaminarea</a:t>
            </a:r>
            <a:r>
              <a:rPr lang="en-US" dirty="0"/>
              <a:t> </a:t>
            </a:r>
            <a:r>
              <a:rPr lang="en-US" dirty="0" err="1"/>
              <a:t>solului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apei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dărâmăturilor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poluanților</a:t>
            </a:r>
            <a:r>
              <a:rPr lang="en-US" dirty="0"/>
              <a:t> </a:t>
            </a:r>
            <a:r>
              <a:rPr lang="en-US" dirty="0" err="1"/>
              <a:t>transportați</a:t>
            </a:r>
            <a:r>
              <a:rPr lang="en-US" dirty="0"/>
              <a:t> de </a:t>
            </a:r>
            <a:r>
              <a:rPr lang="en-US" dirty="0" err="1"/>
              <a:t>valuri</a:t>
            </a:r>
            <a:r>
              <a:rPr lang="en-US" dirty="0"/>
              <a:t>.</a:t>
            </a:r>
          </a:p>
          <a:p>
            <a:r>
              <a:rPr lang="ro-RO" dirty="0"/>
              <a:t>5.</a:t>
            </a:r>
            <a:r>
              <a:rPr lang="en-US" dirty="0" err="1"/>
              <a:t>Deplasarea</a:t>
            </a:r>
            <a:r>
              <a:rPr lang="en-US" dirty="0"/>
              <a:t> </a:t>
            </a:r>
            <a:r>
              <a:rPr lang="en-US" dirty="0" err="1"/>
              <a:t>Persoanelor</a:t>
            </a:r>
            <a:r>
              <a:rPr lang="en-US" dirty="0"/>
              <a:t>: </a:t>
            </a:r>
            <a:r>
              <a:rPr lang="en-US" dirty="0" err="1"/>
              <a:t>Mulți</a:t>
            </a:r>
            <a:r>
              <a:rPr lang="en-US" dirty="0"/>
              <a:t> </a:t>
            </a:r>
            <a:r>
              <a:rPr lang="en-US" dirty="0" err="1"/>
              <a:t>oameni</a:t>
            </a:r>
            <a:r>
              <a:rPr lang="en-US" dirty="0"/>
              <a:t> pot fi </a:t>
            </a:r>
            <a:r>
              <a:rPr lang="en-US" dirty="0" err="1"/>
              <a:t>deplasați</a:t>
            </a:r>
            <a:r>
              <a:rPr lang="en-US" dirty="0"/>
              <a:t> din </a:t>
            </a:r>
            <a:r>
              <a:rPr lang="en-US" dirty="0" err="1"/>
              <a:t>casele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comunitățile</a:t>
            </a:r>
            <a:r>
              <a:rPr lang="en-US" dirty="0"/>
              <a:t> lor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distrugerii</a:t>
            </a:r>
            <a:r>
              <a:rPr lang="en-US" dirty="0"/>
              <a:t> </a:t>
            </a:r>
            <a:r>
              <a:rPr lang="en-US" dirty="0" err="1"/>
              <a:t>cauzate</a:t>
            </a:r>
            <a:r>
              <a:rPr lang="en-US" dirty="0"/>
              <a:t> de </a:t>
            </a:r>
            <a:r>
              <a:rPr lang="en-US" dirty="0" err="1"/>
              <a:t>tsunamiuri</a:t>
            </a:r>
            <a:r>
              <a:rPr lang="en-US" dirty="0"/>
              <a:t>. </a:t>
            </a:r>
            <a:r>
              <a:rPr lang="en-US" dirty="0" err="1"/>
              <a:t>Această</a:t>
            </a:r>
            <a:r>
              <a:rPr lang="en-US" dirty="0"/>
              <a:t> </a:t>
            </a:r>
            <a:r>
              <a:rPr lang="en-US" dirty="0" err="1"/>
              <a:t>deplasare</a:t>
            </a:r>
            <a:r>
              <a:rPr lang="en-US" dirty="0"/>
              <a:t> </a:t>
            </a:r>
            <a:r>
              <a:rPr lang="en-US" dirty="0" err="1"/>
              <a:t>poate</a:t>
            </a:r>
            <a:r>
              <a:rPr lang="en-US" dirty="0"/>
              <a:t> duce la </a:t>
            </a:r>
            <a:r>
              <a:rPr lang="en-US" dirty="0" err="1"/>
              <a:t>crize</a:t>
            </a:r>
            <a:r>
              <a:rPr lang="en-US" dirty="0"/>
              <a:t> </a:t>
            </a:r>
            <a:r>
              <a:rPr lang="en-US" dirty="0" err="1"/>
              <a:t>umanitare</a:t>
            </a:r>
            <a:r>
              <a:rPr lang="en-US" dirty="0"/>
              <a:t>, cu </a:t>
            </a:r>
            <a:r>
              <a:rPr lang="en-US" dirty="0" err="1"/>
              <a:t>probleme</a:t>
            </a:r>
            <a:r>
              <a:rPr lang="en-US" dirty="0"/>
              <a:t> legate de </a:t>
            </a:r>
            <a:r>
              <a:rPr lang="en-US" dirty="0" err="1"/>
              <a:t>adăpost</a:t>
            </a:r>
            <a:r>
              <a:rPr lang="en-US" dirty="0"/>
              <a:t>, </a:t>
            </a:r>
            <a:r>
              <a:rPr lang="en-US" dirty="0" err="1"/>
              <a:t>hrană</a:t>
            </a:r>
            <a:r>
              <a:rPr lang="en-US" dirty="0"/>
              <a:t>, </a:t>
            </a:r>
            <a:r>
              <a:rPr lang="en-US" dirty="0" err="1"/>
              <a:t>apă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îngrijire</a:t>
            </a:r>
            <a:r>
              <a:rPr lang="en-US" dirty="0"/>
              <a:t> </a:t>
            </a:r>
            <a:r>
              <a:rPr lang="en-US" dirty="0" err="1"/>
              <a:t>medicală</a:t>
            </a:r>
            <a:r>
              <a:rPr lang="en-US" dirty="0"/>
              <a:t>.</a:t>
            </a:r>
          </a:p>
          <a:p>
            <a:r>
              <a:rPr lang="ro-RO" dirty="0"/>
              <a:t>6.</a:t>
            </a:r>
            <a:r>
              <a:rPr lang="en-US" dirty="0"/>
              <a:t>Trauma </a:t>
            </a:r>
            <a:r>
              <a:rPr lang="en-US" dirty="0" err="1"/>
              <a:t>Psihologică</a:t>
            </a:r>
            <a:r>
              <a:rPr lang="en-US" dirty="0"/>
              <a:t>: </a:t>
            </a:r>
            <a:r>
              <a:rPr lang="en-US" dirty="0" err="1"/>
              <a:t>Supraviețuitorii</a:t>
            </a:r>
            <a:r>
              <a:rPr lang="en-US" dirty="0"/>
              <a:t> </a:t>
            </a:r>
            <a:r>
              <a:rPr lang="en-US" dirty="0" err="1"/>
              <a:t>tsunamiurilor</a:t>
            </a:r>
            <a:r>
              <a:rPr lang="en-US" dirty="0"/>
              <a:t> </a:t>
            </a:r>
            <a:r>
              <a:rPr lang="en-US" dirty="0" err="1"/>
              <a:t>trec</a:t>
            </a:r>
            <a:r>
              <a:rPr lang="en-US" dirty="0"/>
              <a:t> </a:t>
            </a:r>
            <a:r>
              <a:rPr lang="en-US" dirty="0" err="1"/>
              <a:t>adesea</a:t>
            </a:r>
            <a:r>
              <a:rPr lang="en-US" dirty="0"/>
              <a:t> </a:t>
            </a:r>
            <a:r>
              <a:rPr lang="en-US" dirty="0" err="1"/>
              <a:t>prin</a:t>
            </a:r>
            <a:r>
              <a:rPr lang="en-US" dirty="0"/>
              <a:t> </a:t>
            </a:r>
            <a:r>
              <a:rPr lang="en-US" dirty="0" err="1"/>
              <a:t>traume</a:t>
            </a:r>
            <a:r>
              <a:rPr lang="en-US" dirty="0"/>
              <a:t> </a:t>
            </a:r>
            <a:r>
              <a:rPr lang="en-US" dirty="0" err="1"/>
              <a:t>psihologice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naturii</a:t>
            </a:r>
            <a:r>
              <a:rPr lang="en-US" dirty="0"/>
              <a:t> </a:t>
            </a:r>
            <a:r>
              <a:rPr lang="en-US" dirty="0" err="1"/>
              <a:t>rapide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copleșitoare</a:t>
            </a:r>
            <a:r>
              <a:rPr lang="en-US" dirty="0"/>
              <a:t> a </a:t>
            </a:r>
            <a:r>
              <a:rPr lang="en-US" dirty="0" err="1"/>
              <a:t>dezastrului</a:t>
            </a:r>
            <a:r>
              <a:rPr lang="en-US" dirty="0"/>
              <a:t>, precum </a:t>
            </a:r>
            <a:r>
              <a:rPr lang="en-US" dirty="0" err="1"/>
              <a:t>și</a:t>
            </a:r>
            <a:r>
              <a:rPr lang="en-US" dirty="0"/>
              <a:t> din </a:t>
            </a:r>
            <a:r>
              <a:rPr lang="en-US" dirty="0" err="1"/>
              <a:t>cauza</a:t>
            </a:r>
            <a:r>
              <a:rPr lang="en-US" dirty="0"/>
              <a:t> </a:t>
            </a:r>
            <a:r>
              <a:rPr lang="en-US" dirty="0" err="1"/>
              <a:t>pierderii</a:t>
            </a:r>
            <a:r>
              <a:rPr lang="en-US" dirty="0"/>
              <a:t> </a:t>
            </a:r>
            <a:r>
              <a:rPr lang="en-US" dirty="0" err="1"/>
              <a:t>persoanelor</a:t>
            </a:r>
            <a:r>
              <a:rPr lang="en-US" dirty="0"/>
              <a:t> </a:t>
            </a:r>
            <a:r>
              <a:rPr lang="en-US" dirty="0" err="1"/>
              <a:t>dragi</a:t>
            </a:r>
            <a:r>
              <a:rPr lang="en-US" dirty="0"/>
              <a:t>, a </a:t>
            </a:r>
            <a:r>
              <a:rPr lang="en-US" dirty="0" err="1"/>
              <a:t>locuințelor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bunurilor</a:t>
            </a:r>
            <a:r>
              <a:rPr lang="en-US" dirty="0"/>
              <a:t>.</a:t>
            </a:r>
          </a:p>
          <a:p>
            <a:r>
              <a:rPr lang="ro-RO" dirty="0"/>
              <a:t>7.</a:t>
            </a: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Turismului</a:t>
            </a:r>
            <a:r>
              <a:rPr lang="en-US" dirty="0"/>
              <a:t>: </a:t>
            </a:r>
            <a:r>
              <a:rPr lang="en-US" dirty="0" err="1"/>
              <a:t>Regiunile</a:t>
            </a:r>
            <a:r>
              <a:rPr lang="en-US" dirty="0"/>
              <a:t> de </a:t>
            </a:r>
            <a:r>
              <a:rPr lang="en-US" dirty="0" err="1"/>
              <a:t>coastă</a:t>
            </a:r>
            <a:r>
              <a:rPr lang="en-US" dirty="0"/>
              <a:t> </a:t>
            </a:r>
            <a:r>
              <a:rPr lang="en-US" dirty="0" err="1"/>
              <a:t>foarte</a:t>
            </a:r>
            <a:r>
              <a:rPr lang="en-US" dirty="0"/>
              <a:t> </a:t>
            </a:r>
            <a:r>
              <a:rPr lang="en-US" dirty="0" err="1"/>
              <a:t>dependente</a:t>
            </a:r>
            <a:r>
              <a:rPr lang="en-US" dirty="0"/>
              <a:t> de </a:t>
            </a:r>
            <a:r>
              <a:rPr lang="en-US" dirty="0" err="1"/>
              <a:t>turism</a:t>
            </a:r>
            <a:r>
              <a:rPr lang="en-US" dirty="0"/>
              <a:t> pot </a:t>
            </a:r>
            <a:r>
              <a:rPr lang="en-US" dirty="0" err="1"/>
              <a:t>înregistra</a:t>
            </a:r>
            <a:r>
              <a:rPr lang="en-US" dirty="0"/>
              <a:t> o </a:t>
            </a:r>
            <a:r>
              <a:rPr lang="en-US" dirty="0" err="1"/>
              <a:t>scădere</a:t>
            </a:r>
            <a:r>
              <a:rPr lang="en-US" dirty="0"/>
              <a:t> a </a:t>
            </a:r>
            <a:r>
              <a:rPr lang="en-US" dirty="0" err="1"/>
              <a:t>numărului</a:t>
            </a:r>
            <a:r>
              <a:rPr lang="en-US" dirty="0"/>
              <a:t> de </a:t>
            </a:r>
            <a:r>
              <a:rPr lang="en-US" dirty="0" err="1"/>
              <a:t>vizitatori</a:t>
            </a:r>
            <a:r>
              <a:rPr lang="en-US" dirty="0"/>
              <a:t> </a:t>
            </a:r>
            <a:r>
              <a:rPr lang="en-US" dirty="0" err="1"/>
              <a:t>după</a:t>
            </a:r>
            <a:r>
              <a:rPr lang="en-US" dirty="0"/>
              <a:t> un tsunami, </a:t>
            </a:r>
            <a:r>
              <a:rPr lang="en-US" dirty="0" err="1"/>
              <a:t>ceea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duce la o </a:t>
            </a:r>
            <a:r>
              <a:rPr lang="en-US" dirty="0" err="1"/>
              <a:t>presiune</a:t>
            </a:r>
            <a:r>
              <a:rPr lang="en-US" dirty="0"/>
              <a:t> </a:t>
            </a:r>
            <a:r>
              <a:rPr lang="en-US" dirty="0" err="1"/>
              <a:t>suplimentară</a:t>
            </a:r>
            <a:r>
              <a:rPr lang="en-US" dirty="0"/>
              <a:t> </a:t>
            </a:r>
            <a:r>
              <a:rPr lang="en-US" dirty="0" err="1"/>
              <a:t>asupra</a:t>
            </a:r>
            <a:r>
              <a:rPr lang="en-US" dirty="0"/>
              <a:t> </a:t>
            </a:r>
            <a:r>
              <a:rPr lang="en-US" dirty="0" err="1"/>
              <a:t>afacerilor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comunităților</a:t>
            </a:r>
            <a:r>
              <a:rPr lang="en-US" dirty="0"/>
              <a:t> locale.</a:t>
            </a:r>
          </a:p>
          <a:p>
            <a:r>
              <a:rPr lang="en-US" dirty="0" err="1"/>
              <a:t>În</a:t>
            </a:r>
            <a:r>
              <a:rPr lang="en-US" dirty="0"/>
              <a:t> general, </a:t>
            </a:r>
            <a:r>
              <a:rPr lang="en-US" dirty="0" err="1"/>
              <a:t>impactul</a:t>
            </a:r>
            <a:r>
              <a:rPr lang="en-US" dirty="0"/>
              <a:t> </a:t>
            </a:r>
            <a:r>
              <a:rPr lang="en-US" dirty="0" err="1"/>
              <a:t>unui</a:t>
            </a:r>
            <a:r>
              <a:rPr lang="en-US" dirty="0"/>
              <a:t> tsunami </a:t>
            </a:r>
            <a:r>
              <a:rPr lang="en-US" dirty="0" err="1"/>
              <a:t>poate</a:t>
            </a:r>
            <a:r>
              <a:rPr lang="en-US" dirty="0"/>
              <a:t> fi </a:t>
            </a:r>
            <a:r>
              <a:rPr lang="en-US" dirty="0" err="1"/>
              <a:t>extins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de </a:t>
            </a:r>
            <a:r>
              <a:rPr lang="en-US" dirty="0" err="1"/>
              <a:t>lungă</a:t>
            </a:r>
            <a:r>
              <a:rPr lang="en-US" dirty="0"/>
              <a:t> </a:t>
            </a:r>
            <a:r>
              <a:rPr lang="en-US" dirty="0" err="1"/>
              <a:t>durată</a:t>
            </a:r>
            <a:r>
              <a:rPr lang="en-US" dirty="0"/>
              <a:t>, </a:t>
            </a:r>
            <a:r>
              <a:rPr lang="en-US" dirty="0" err="1"/>
              <a:t>necesitând</a:t>
            </a:r>
            <a:r>
              <a:rPr lang="en-US" dirty="0"/>
              <a:t> </a:t>
            </a:r>
            <a:r>
              <a:rPr lang="en-US" dirty="0" err="1"/>
              <a:t>eforturi</a:t>
            </a:r>
            <a:r>
              <a:rPr lang="en-US" dirty="0"/>
              <a:t> </a:t>
            </a:r>
            <a:r>
              <a:rPr lang="en-US" dirty="0" err="1"/>
              <a:t>coordonate</a:t>
            </a:r>
            <a:r>
              <a:rPr lang="en-US" dirty="0"/>
              <a:t> din </a:t>
            </a:r>
            <a:r>
              <a:rPr lang="en-US" dirty="0" err="1"/>
              <a:t>partea</a:t>
            </a:r>
            <a:r>
              <a:rPr lang="en-US" dirty="0"/>
              <a:t> </a:t>
            </a:r>
            <a:r>
              <a:rPr lang="en-US" dirty="0" err="1"/>
              <a:t>guvernelor</a:t>
            </a:r>
            <a:r>
              <a:rPr lang="en-US" dirty="0"/>
              <a:t>, ONG-</a:t>
            </a:r>
            <a:r>
              <a:rPr lang="en-US" dirty="0" err="1"/>
              <a:t>urilor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comunităților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a </a:t>
            </a:r>
            <a:r>
              <a:rPr lang="en-US" dirty="0" err="1"/>
              <a:t>ajuta</a:t>
            </a:r>
            <a:r>
              <a:rPr lang="en-US" dirty="0"/>
              <a:t> la </a:t>
            </a:r>
            <a:r>
              <a:rPr lang="en-US" dirty="0" err="1"/>
              <a:t>eforturile</a:t>
            </a:r>
            <a:r>
              <a:rPr lang="en-US" dirty="0"/>
              <a:t> de </a:t>
            </a:r>
            <a:r>
              <a:rPr lang="en-US" dirty="0" err="1"/>
              <a:t>recuperare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reconstrucție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16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CCC81-5053-4742-8FAE-FDC8C994D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4D42AB7-1009-4D15-8808-0AA7007713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A2AA66F-197C-472C-8C16-5FD9154EC9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85E2E2-2E59-405D-B19D-CED050A05394}"/>
              </a:ext>
            </a:extLst>
          </p:cNvPr>
          <p:cNvSpPr txBox="1"/>
          <p:nvPr/>
        </p:nvSpPr>
        <p:spPr>
          <a:xfrm>
            <a:off x="3373515" y="1512323"/>
            <a:ext cx="5228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Mul</a:t>
            </a:r>
            <a:r>
              <a:rPr lang="ro-RO" sz="4800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țumesc de atenție?</a:t>
            </a:r>
            <a:endParaRPr lang="ru-RU" sz="4800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D96390-3D1E-4E28-90B1-1ACCBBB2B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374" y="2478257"/>
            <a:ext cx="3995229" cy="39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99761"/>
      </p:ext>
    </p:extLst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466</Words>
  <Application>Microsoft Office PowerPoint</Application>
  <PresentationFormat>Широкоэкранный</PresentationFormat>
  <Paragraphs>28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4" baseType="lpstr">
      <vt:lpstr>Arial</vt:lpstr>
      <vt:lpstr>Arial Narrow</vt:lpstr>
      <vt:lpstr>Bahnschrift</vt:lpstr>
      <vt:lpstr>Bahnschrift SemiLight</vt:lpstr>
      <vt:lpstr>Calibri</vt:lpstr>
      <vt:lpstr>Calibri Light</vt:lpstr>
      <vt:lpstr>Gabriola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</cp:revision>
  <dcterms:created xsi:type="dcterms:W3CDTF">2024-04-20T10:34:34Z</dcterms:created>
  <dcterms:modified xsi:type="dcterms:W3CDTF">2024-04-23T12:32:50Z</dcterms:modified>
</cp:coreProperties>
</file>