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M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10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6EF1-3804-4B1D-8138-30A5C91CB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MD"/>
          </a:p>
        </p:txBody>
      </p:sp>
      <p:sp>
        <p:nvSpPr>
          <p:cNvPr id="3" name="Subtitle 2">
            <a:extLst>
              <a:ext uri="{FF2B5EF4-FFF2-40B4-BE49-F238E27FC236}">
                <a16:creationId xmlns:a16="http://schemas.microsoft.com/office/drawing/2014/main" id="{F61B7861-DA11-43EB-BCC7-10E81DCA24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MD"/>
          </a:p>
        </p:txBody>
      </p:sp>
      <p:sp>
        <p:nvSpPr>
          <p:cNvPr id="4" name="Date Placeholder 3">
            <a:extLst>
              <a:ext uri="{FF2B5EF4-FFF2-40B4-BE49-F238E27FC236}">
                <a16:creationId xmlns:a16="http://schemas.microsoft.com/office/drawing/2014/main" id="{8272F2BD-2334-4298-B93D-3C1EFF19EEEB}"/>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5" name="Footer Placeholder 4">
            <a:extLst>
              <a:ext uri="{FF2B5EF4-FFF2-40B4-BE49-F238E27FC236}">
                <a16:creationId xmlns:a16="http://schemas.microsoft.com/office/drawing/2014/main" id="{88587DC1-BA9B-40B0-B90A-45361B11E2D3}"/>
              </a:ext>
            </a:extLst>
          </p:cNvPr>
          <p:cNvSpPr>
            <a:spLocks noGrp="1"/>
          </p:cNvSpPr>
          <p:nvPr>
            <p:ph type="ftr" sz="quarter" idx="11"/>
          </p:nvPr>
        </p:nvSpPr>
        <p:spPr/>
        <p:txBody>
          <a:bodyPr/>
          <a:lstStyle/>
          <a:p>
            <a:endParaRPr lang="ru-MD"/>
          </a:p>
        </p:txBody>
      </p:sp>
      <p:sp>
        <p:nvSpPr>
          <p:cNvPr id="6" name="Slide Number Placeholder 5">
            <a:extLst>
              <a:ext uri="{FF2B5EF4-FFF2-40B4-BE49-F238E27FC236}">
                <a16:creationId xmlns:a16="http://schemas.microsoft.com/office/drawing/2014/main" id="{127F7ED8-3A1B-4DE4-88D4-DD85C1FDD92A}"/>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448620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A66B1-117C-4385-A631-CA4CDF1F3E41}"/>
              </a:ext>
            </a:extLst>
          </p:cNvPr>
          <p:cNvSpPr>
            <a:spLocks noGrp="1"/>
          </p:cNvSpPr>
          <p:nvPr>
            <p:ph type="title"/>
          </p:nvPr>
        </p:nvSpPr>
        <p:spPr/>
        <p:txBody>
          <a:bodyPr/>
          <a:lstStyle/>
          <a:p>
            <a:r>
              <a:rPr lang="en-US"/>
              <a:t>Click to edit Master title style</a:t>
            </a:r>
            <a:endParaRPr lang="ru-MD"/>
          </a:p>
        </p:txBody>
      </p:sp>
      <p:sp>
        <p:nvSpPr>
          <p:cNvPr id="3" name="Vertical Text Placeholder 2">
            <a:extLst>
              <a:ext uri="{FF2B5EF4-FFF2-40B4-BE49-F238E27FC236}">
                <a16:creationId xmlns:a16="http://schemas.microsoft.com/office/drawing/2014/main" id="{9C7A4BF4-5325-42E4-9F1B-EAA901DD504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4" name="Date Placeholder 3">
            <a:extLst>
              <a:ext uri="{FF2B5EF4-FFF2-40B4-BE49-F238E27FC236}">
                <a16:creationId xmlns:a16="http://schemas.microsoft.com/office/drawing/2014/main" id="{E88BE275-3BDF-4972-A9A8-6D25DC38E58B}"/>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5" name="Footer Placeholder 4">
            <a:extLst>
              <a:ext uri="{FF2B5EF4-FFF2-40B4-BE49-F238E27FC236}">
                <a16:creationId xmlns:a16="http://schemas.microsoft.com/office/drawing/2014/main" id="{9DCC4CAB-2572-4B4A-921E-C2E98940F418}"/>
              </a:ext>
            </a:extLst>
          </p:cNvPr>
          <p:cNvSpPr>
            <a:spLocks noGrp="1"/>
          </p:cNvSpPr>
          <p:nvPr>
            <p:ph type="ftr" sz="quarter" idx="11"/>
          </p:nvPr>
        </p:nvSpPr>
        <p:spPr/>
        <p:txBody>
          <a:bodyPr/>
          <a:lstStyle/>
          <a:p>
            <a:endParaRPr lang="ru-MD"/>
          </a:p>
        </p:txBody>
      </p:sp>
      <p:sp>
        <p:nvSpPr>
          <p:cNvPr id="6" name="Slide Number Placeholder 5">
            <a:extLst>
              <a:ext uri="{FF2B5EF4-FFF2-40B4-BE49-F238E27FC236}">
                <a16:creationId xmlns:a16="http://schemas.microsoft.com/office/drawing/2014/main" id="{AF0EB152-60BC-49EA-8FE8-191FDFC076F0}"/>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734835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6F98A5-0925-48DA-A925-EB6B04C7C7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MD"/>
          </a:p>
        </p:txBody>
      </p:sp>
      <p:sp>
        <p:nvSpPr>
          <p:cNvPr id="3" name="Vertical Text Placeholder 2">
            <a:extLst>
              <a:ext uri="{FF2B5EF4-FFF2-40B4-BE49-F238E27FC236}">
                <a16:creationId xmlns:a16="http://schemas.microsoft.com/office/drawing/2014/main" id="{2E2BFB2D-0BD2-404E-AC86-8D7ABABE540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4" name="Date Placeholder 3">
            <a:extLst>
              <a:ext uri="{FF2B5EF4-FFF2-40B4-BE49-F238E27FC236}">
                <a16:creationId xmlns:a16="http://schemas.microsoft.com/office/drawing/2014/main" id="{C9F5EA23-994E-43CD-8846-AB824A92820D}"/>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5" name="Footer Placeholder 4">
            <a:extLst>
              <a:ext uri="{FF2B5EF4-FFF2-40B4-BE49-F238E27FC236}">
                <a16:creationId xmlns:a16="http://schemas.microsoft.com/office/drawing/2014/main" id="{21AE61CA-E5A2-4189-87DF-94C5BB3031FE}"/>
              </a:ext>
            </a:extLst>
          </p:cNvPr>
          <p:cNvSpPr>
            <a:spLocks noGrp="1"/>
          </p:cNvSpPr>
          <p:nvPr>
            <p:ph type="ftr" sz="quarter" idx="11"/>
          </p:nvPr>
        </p:nvSpPr>
        <p:spPr/>
        <p:txBody>
          <a:bodyPr/>
          <a:lstStyle/>
          <a:p>
            <a:endParaRPr lang="ru-MD"/>
          </a:p>
        </p:txBody>
      </p:sp>
      <p:sp>
        <p:nvSpPr>
          <p:cNvPr id="6" name="Slide Number Placeholder 5">
            <a:extLst>
              <a:ext uri="{FF2B5EF4-FFF2-40B4-BE49-F238E27FC236}">
                <a16:creationId xmlns:a16="http://schemas.microsoft.com/office/drawing/2014/main" id="{A6056B2F-C435-4396-B322-C80814BE4382}"/>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98750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D0875-EC38-4811-8001-B343B5648845}"/>
              </a:ext>
            </a:extLst>
          </p:cNvPr>
          <p:cNvSpPr>
            <a:spLocks noGrp="1"/>
          </p:cNvSpPr>
          <p:nvPr>
            <p:ph type="title"/>
          </p:nvPr>
        </p:nvSpPr>
        <p:spPr/>
        <p:txBody>
          <a:bodyPr/>
          <a:lstStyle/>
          <a:p>
            <a:r>
              <a:rPr lang="en-US"/>
              <a:t>Click to edit Master title style</a:t>
            </a:r>
            <a:endParaRPr lang="ru-MD"/>
          </a:p>
        </p:txBody>
      </p:sp>
      <p:sp>
        <p:nvSpPr>
          <p:cNvPr id="3" name="Content Placeholder 2">
            <a:extLst>
              <a:ext uri="{FF2B5EF4-FFF2-40B4-BE49-F238E27FC236}">
                <a16:creationId xmlns:a16="http://schemas.microsoft.com/office/drawing/2014/main" id="{EFD66A2E-68D1-4647-BA3C-25922045E75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4" name="Date Placeholder 3">
            <a:extLst>
              <a:ext uri="{FF2B5EF4-FFF2-40B4-BE49-F238E27FC236}">
                <a16:creationId xmlns:a16="http://schemas.microsoft.com/office/drawing/2014/main" id="{F83AF870-E47D-4010-9368-6E805EAA526C}"/>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5" name="Footer Placeholder 4">
            <a:extLst>
              <a:ext uri="{FF2B5EF4-FFF2-40B4-BE49-F238E27FC236}">
                <a16:creationId xmlns:a16="http://schemas.microsoft.com/office/drawing/2014/main" id="{C541157D-558F-44C0-BB8B-29F865E097F4}"/>
              </a:ext>
            </a:extLst>
          </p:cNvPr>
          <p:cNvSpPr>
            <a:spLocks noGrp="1"/>
          </p:cNvSpPr>
          <p:nvPr>
            <p:ph type="ftr" sz="quarter" idx="11"/>
          </p:nvPr>
        </p:nvSpPr>
        <p:spPr/>
        <p:txBody>
          <a:bodyPr/>
          <a:lstStyle/>
          <a:p>
            <a:endParaRPr lang="ru-MD"/>
          </a:p>
        </p:txBody>
      </p:sp>
      <p:sp>
        <p:nvSpPr>
          <p:cNvPr id="6" name="Slide Number Placeholder 5">
            <a:extLst>
              <a:ext uri="{FF2B5EF4-FFF2-40B4-BE49-F238E27FC236}">
                <a16:creationId xmlns:a16="http://schemas.microsoft.com/office/drawing/2014/main" id="{9375FBC7-2667-41F5-B76B-6A77FA963E2D}"/>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1192059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8A530-9975-4801-8CE8-86A616FF7A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MD"/>
          </a:p>
        </p:txBody>
      </p:sp>
      <p:sp>
        <p:nvSpPr>
          <p:cNvPr id="3" name="Text Placeholder 2">
            <a:extLst>
              <a:ext uri="{FF2B5EF4-FFF2-40B4-BE49-F238E27FC236}">
                <a16:creationId xmlns:a16="http://schemas.microsoft.com/office/drawing/2014/main" id="{96659B6A-5695-4933-9070-7994AD81E6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CD295AA-2BA1-4B8A-B03F-FCB8CFDE8EB5}"/>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5" name="Footer Placeholder 4">
            <a:extLst>
              <a:ext uri="{FF2B5EF4-FFF2-40B4-BE49-F238E27FC236}">
                <a16:creationId xmlns:a16="http://schemas.microsoft.com/office/drawing/2014/main" id="{B5DE9CC9-A24C-44AB-9EA7-5F3C9FE338A3}"/>
              </a:ext>
            </a:extLst>
          </p:cNvPr>
          <p:cNvSpPr>
            <a:spLocks noGrp="1"/>
          </p:cNvSpPr>
          <p:nvPr>
            <p:ph type="ftr" sz="quarter" idx="11"/>
          </p:nvPr>
        </p:nvSpPr>
        <p:spPr/>
        <p:txBody>
          <a:bodyPr/>
          <a:lstStyle/>
          <a:p>
            <a:endParaRPr lang="ru-MD"/>
          </a:p>
        </p:txBody>
      </p:sp>
      <p:sp>
        <p:nvSpPr>
          <p:cNvPr id="6" name="Slide Number Placeholder 5">
            <a:extLst>
              <a:ext uri="{FF2B5EF4-FFF2-40B4-BE49-F238E27FC236}">
                <a16:creationId xmlns:a16="http://schemas.microsoft.com/office/drawing/2014/main" id="{A166BF3F-F2E1-44CF-A3BB-18E5781418C1}"/>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1156293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06FC5-69CE-44E7-892A-BF6121C74959}"/>
              </a:ext>
            </a:extLst>
          </p:cNvPr>
          <p:cNvSpPr>
            <a:spLocks noGrp="1"/>
          </p:cNvSpPr>
          <p:nvPr>
            <p:ph type="title"/>
          </p:nvPr>
        </p:nvSpPr>
        <p:spPr/>
        <p:txBody>
          <a:bodyPr/>
          <a:lstStyle/>
          <a:p>
            <a:r>
              <a:rPr lang="en-US"/>
              <a:t>Click to edit Master title style</a:t>
            </a:r>
            <a:endParaRPr lang="ru-MD"/>
          </a:p>
        </p:txBody>
      </p:sp>
      <p:sp>
        <p:nvSpPr>
          <p:cNvPr id="3" name="Content Placeholder 2">
            <a:extLst>
              <a:ext uri="{FF2B5EF4-FFF2-40B4-BE49-F238E27FC236}">
                <a16:creationId xmlns:a16="http://schemas.microsoft.com/office/drawing/2014/main" id="{4D2A562A-5CFE-4CCF-A77F-67BB6E3B8E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4" name="Content Placeholder 3">
            <a:extLst>
              <a:ext uri="{FF2B5EF4-FFF2-40B4-BE49-F238E27FC236}">
                <a16:creationId xmlns:a16="http://schemas.microsoft.com/office/drawing/2014/main" id="{64B60797-F087-4578-B00D-2EC2E2EA7B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5" name="Date Placeholder 4">
            <a:extLst>
              <a:ext uri="{FF2B5EF4-FFF2-40B4-BE49-F238E27FC236}">
                <a16:creationId xmlns:a16="http://schemas.microsoft.com/office/drawing/2014/main" id="{22ECC634-B1F7-4497-B2A3-DA0AEE71CA3E}"/>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6" name="Footer Placeholder 5">
            <a:extLst>
              <a:ext uri="{FF2B5EF4-FFF2-40B4-BE49-F238E27FC236}">
                <a16:creationId xmlns:a16="http://schemas.microsoft.com/office/drawing/2014/main" id="{642B832A-81EF-4737-9A00-1274E42C64F4}"/>
              </a:ext>
            </a:extLst>
          </p:cNvPr>
          <p:cNvSpPr>
            <a:spLocks noGrp="1"/>
          </p:cNvSpPr>
          <p:nvPr>
            <p:ph type="ftr" sz="quarter" idx="11"/>
          </p:nvPr>
        </p:nvSpPr>
        <p:spPr/>
        <p:txBody>
          <a:bodyPr/>
          <a:lstStyle/>
          <a:p>
            <a:endParaRPr lang="ru-MD"/>
          </a:p>
        </p:txBody>
      </p:sp>
      <p:sp>
        <p:nvSpPr>
          <p:cNvPr id="7" name="Slide Number Placeholder 6">
            <a:extLst>
              <a:ext uri="{FF2B5EF4-FFF2-40B4-BE49-F238E27FC236}">
                <a16:creationId xmlns:a16="http://schemas.microsoft.com/office/drawing/2014/main" id="{F761590E-5C66-4C10-9B2F-1030E7A4C444}"/>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2222506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1A9F5-4667-45C1-BA1F-5861CF32F513}"/>
              </a:ext>
            </a:extLst>
          </p:cNvPr>
          <p:cNvSpPr>
            <a:spLocks noGrp="1"/>
          </p:cNvSpPr>
          <p:nvPr>
            <p:ph type="title"/>
          </p:nvPr>
        </p:nvSpPr>
        <p:spPr>
          <a:xfrm>
            <a:off x="839788" y="365125"/>
            <a:ext cx="10515600" cy="1325563"/>
          </a:xfrm>
        </p:spPr>
        <p:txBody>
          <a:bodyPr/>
          <a:lstStyle/>
          <a:p>
            <a:r>
              <a:rPr lang="en-US"/>
              <a:t>Click to edit Master title style</a:t>
            </a:r>
            <a:endParaRPr lang="ru-MD"/>
          </a:p>
        </p:txBody>
      </p:sp>
      <p:sp>
        <p:nvSpPr>
          <p:cNvPr id="3" name="Text Placeholder 2">
            <a:extLst>
              <a:ext uri="{FF2B5EF4-FFF2-40B4-BE49-F238E27FC236}">
                <a16:creationId xmlns:a16="http://schemas.microsoft.com/office/drawing/2014/main" id="{4F725D17-028E-47BD-9172-3E5C55873A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A204C23-09FB-4D9E-B83B-5F87CAC8A20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5" name="Text Placeholder 4">
            <a:extLst>
              <a:ext uri="{FF2B5EF4-FFF2-40B4-BE49-F238E27FC236}">
                <a16:creationId xmlns:a16="http://schemas.microsoft.com/office/drawing/2014/main" id="{F6DA16E6-D8DC-491C-8C16-4441B3DA92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1B782A9-0BF3-4880-BFBD-80B33B10DE5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7" name="Date Placeholder 6">
            <a:extLst>
              <a:ext uri="{FF2B5EF4-FFF2-40B4-BE49-F238E27FC236}">
                <a16:creationId xmlns:a16="http://schemas.microsoft.com/office/drawing/2014/main" id="{8D52B449-6B1A-46C9-AA0F-D60C4C616BFE}"/>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8" name="Footer Placeholder 7">
            <a:extLst>
              <a:ext uri="{FF2B5EF4-FFF2-40B4-BE49-F238E27FC236}">
                <a16:creationId xmlns:a16="http://schemas.microsoft.com/office/drawing/2014/main" id="{53A38976-8A6D-4668-88EE-17627199B854}"/>
              </a:ext>
            </a:extLst>
          </p:cNvPr>
          <p:cNvSpPr>
            <a:spLocks noGrp="1"/>
          </p:cNvSpPr>
          <p:nvPr>
            <p:ph type="ftr" sz="quarter" idx="11"/>
          </p:nvPr>
        </p:nvSpPr>
        <p:spPr/>
        <p:txBody>
          <a:bodyPr/>
          <a:lstStyle/>
          <a:p>
            <a:endParaRPr lang="ru-MD"/>
          </a:p>
        </p:txBody>
      </p:sp>
      <p:sp>
        <p:nvSpPr>
          <p:cNvPr id="9" name="Slide Number Placeholder 8">
            <a:extLst>
              <a:ext uri="{FF2B5EF4-FFF2-40B4-BE49-F238E27FC236}">
                <a16:creationId xmlns:a16="http://schemas.microsoft.com/office/drawing/2014/main" id="{F951F4B7-9E46-476B-ABAE-463A3EAF504C}"/>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378505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E09DE-82D8-4351-8901-1C46DAE6BF54}"/>
              </a:ext>
            </a:extLst>
          </p:cNvPr>
          <p:cNvSpPr>
            <a:spLocks noGrp="1"/>
          </p:cNvSpPr>
          <p:nvPr>
            <p:ph type="title"/>
          </p:nvPr>
        </p:nvSpPr>
        <p:spPr/>
        <p:txBody>
          <a:bodyPr/>
          <a:lstStyle/>
          <a:p>
            <a:r>
              <a:rPr lang="en-US"/>
              <a:t>Click to edit Master title style</a:t>
            </a:r>
            <a:endParaRPr lang="ru-MD"/>
          </a:p>
        </p:txBody>
      </p:sp>
      <p:sp>
        <p:nvSpPr>
          <p:cNvPr id="3" name="Date Placeholder 2">
            <a:extLst>
              <a:ext uri="{FF2B5EF4-FFF2-40B4-BE49-F238E27FC236}">
                <a16:creationId xmlns:a16="http://schemas.microsoft.com/office/drawing/2014/main" id="{3FB3EDD2-AEE0-4B2D-B8B4-18D022FD9E36}"/>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4" name="Footer Placeholder 3">
            <a:extLst>
              <a:ext uri="{FF2B5EF4-FFF2-40B4-BE49-F238E27FC236}">
                <a16:creationId xmlns:a16="http://schemas.microsoft.com/office/drawing/2014/main" id="{73BD3244-5618-4EBA-A88C-DF5667970619}"/>
              </a:ext>
            </a:extLst>
          </p:cNvPr>
          <p:cNvSpPr>
            <a:spLocks noGrp="1"/>
          </p:cNvSpPr>
          <p:nvPr>
            <p:ph type="ftr" sz="quarter" idx="11"/>
          </p:nvPr>
        </p:nvSpPr>
        <p:spPr/>
        <p:txBody>
          <a:bodyPr/>
          <a:lstStyle/>
          <a:p>
            <a:endParaRPr lang="ru-MD"/>
          </a:p>
        </p:txBody>
      </p:sp>
      <p:sp>
        <p:nvSpPr>
          <p:cNvPr id="5" name="Slide Number Placeholder 4">
            <a:extLst>
              <a:ext uri="{FF2B5EF4-FFF2-40B4-BE49-F238E27FC236}">
                <a16:creationId xmlns:a16="http://schemas.microsoft.com/office/drawing/2014/main" id="{2E9707B2-A7CB-4806-9EE5-05AC4CE02F5C}"/>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979419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D9956-2A40-4C73-884F-34FE770923D5}"/>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3" name="Footer Placeholder 2">
            <a:extLst>
              <a:ext uri="{FF2B5EF4-FFF2-40B4-BE49-F238E27FC236}">
                <a16:creationId xmlns:a16="http://schemas.microsoft.com/office/drawing/2014/main" id="{18AB30A1-E4EA-4A8B-A81E-9483CA5971D8}"/>
              </a:ext>
            </a:extLst>
          </p:cNvPr>
          <p:cNvSpPr>
            <a:spLocks noGrp="1"/>
          </p:cNvSpPr>
          <p:nvPr>
            <p:ph type="ftr" sz="quarter" idx="11"/>
          </p:nvPr>
        </p:nvSpPr>
        <p:spPr/>
        <p:txBody>
          <a:bodyPr/>
          <a:lstStyle/>
          <a:p>
            <a:endParaRPr lang="ru-MD"/>
          </a:p>
        </p:txBody>
      </p:sp>
      <p:sp>
        <p:nvSpPr>
          <p:cNvPr id="4" name="Slide Number Placeholder 3">
            <a:extLst>
              <a:ext uri="{FF2B5EF4-FFF2-40B4-BE49-F238E27FC236}">
                <a16:creationId xmlns:a16="http://schemas.microsoft.com/office/drawing/2014/main" id="{6AE09013-B90E-4D3F-AB46-4285676A1F1E}"/>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1444455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2A3B7-DF5F-4DE6-8F2C-F134B28340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MD"/>
          </a:p>
        </p:txBody>
      </p:sp>
      <p:sp>
        <p:nvSpPr>
          <p:cNvPr id="3" name="Content Placeholder 2">
            <a:extLst>
              <a:ext uri="{FF2B5EF4-FFF2-40B4-BE49-F238E27FC236}">
                <a16:creationId xmlns:a16="http://schemas.microsoft.com/office/drawing/2014/main" id="{0474FAD9-DAC0-4A3A-99A6-EE4D724A67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4" name="Text Placeholder 3">
            <a:extLst>
              <a:ext uri="{FF2B5EF4-FFF2-40B4-BE49-F238E27FC236}">
                <a16:creationId xmlns:a16="http://schemas.microsoft.com/office/drawing/2014/main" id="{EF07CC54-E0CC-4C6A-AB3F-3AB4B9FE5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07B6BB-D16F-4059-A5BE-8D52EB57B7DF}"/>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6" name="Footer Placeholder 5">
            <a:extLst>
              <a:ext uri="{FF2B5EF4-FFF2-40B4-BE49-F238E27FC236}">
                <a16:creationId xmlns:a16="http://schemas.microsoft.com/office/drawing/2014/main" id="{AADEBD12-747E-4053-81CF-E0FD3FE27B36}"/>
              </a:ext>
            </a:extLst>
          </p:cNvPr>
          <p:cNvSpPr>
            <a:spLocks noGrp="1"/>
          </p:cNvSpPr>
          <p:nvPr>
            <p:ph type="ftr" sz="quarter" idx="11"/>
          </p:nvPr>
        </p:nvSpPr>
        <p:spPr/>
        <p:txBody>
          <a:bodyPr/>
          <a:lstStyle/>
          <a:p>
            <a:endParaRPr lang="ru-MD"/>
          </a:p>
        </p:txBody>
      </p:sp>
      <p:sp>
        <p:nvSpPr>
          <p:cNvPr id="7" name="Slide Number Placeholder 6">
            <a:extLst>
              <a:ext uri="{FF2B5EF4-FFF2-40B4-BE49-F238E27FC236}">
                <a16:creationId xmlns:a16="http://schemas.microsoft.com/office/drawing/2014/main" id="{45651DA8-0538-4921-92C7-539FB1120922}"/>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1031736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B7B44-9138-4093-8D7E-3BAFB13989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MD"/>
          </a:p>
        </p:txBody>
      </p:sp>
      <p:sp>
        <p:nvSpPr>
          <p:cNvPr id="3" name="Picture Placeholder 2">
            <a:extLst>
              <a:ext uri="{FF2B5EF4-FFF2-40B4-BE49-F238E27FC236}">
                <a16:creationId xmlns:a16="http://schemas.microsoft.com/office/drawing/2014/main" id="{7888604C-2B0D-4396-85E7-CB6E2BDF49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MD"/>
          </a:p>
        </p:txBody>
      </p:sp>
      <p:sp>
        <p:nvSpPr>
          <p:cNvPr id="4" name="Text Placeholder 3">
            <a:extLst>
              <a:ext uri="{FF2B5EF4-FFF2-40B4-BE49-F238E27FC236}">
                <a16:creationId xmlns:a16="http://schemas.microsoft.com/office/drawing/2014/main" id="{2F6C1F72-9331-461A-8C34-434A9A751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17C328-A0CD-4473-86CC-0BCBBC150BAA}"/>
              </a:ext>
            </a:extLst>
          </p:cNvPr>
          <p:cNvSpPr>
            <a:spLocks noGrp="1"/>
          </p:cNvSpPr>
          <p:nvPr>
            <p:ph type="dt" sz="half" idx="10"/>
          </p:nvPr>
        </p:nvSpPr>
        <p:spPr/>
        <p:txBody>
          <a:bodyPr/>
          <a:lstStyle/>
          <a:p>
            <a:fld id="{3454237A-91CB-4C0F-B846-1083D65525A2}" type="datetimeFigureOut">
              <a:rPr lang="ru-MD" smtClean="0"/>
              <a:t>24.04.2024</a:t>
            </a:fld>
            <a:endParaRPr lang="ru-MD"/>
          </a:p>
        </p:txBody>
      </p:sp>
      <p:sp>
        <p:nvSpPr>
          <p:cNvPr id="6" name="Footer Placeholder 5">
            <a:extLst>
              <a:ext uri="{FF2B5EF4-FFF2-40B4-BE49-F238E27FC236}">
                <a16:creationId xmlns:a16="http://schemas.microsoft.com/office/drawing/2014/main" id="{153CEC9C-1612-4E53-9A34-68DB70434BB7}"/>
              </a:ext>
            </a:extLst>
          </p:cNvPr>
          <p:cNvSpPr>
            <a:spLocks noGrp="1"/>
          </p:cNvSpPr>
          <p:nvPr>
            <p:ph type="ftr" sz="quarter" idx="11"/>
          </p:nvPr>
        </p:nvSpPr>
        <p:spPr/>
        <p:txBody>
          <a:bodyPr/>
          <a:lstStyle/>
          <a:p>
            <a:endParaRPr lang="ru-MD"/>
          </a:p>
        </p:txBody>
      </p:sp>
      <p:sp>
        <p:nvSpPr>
          <p:cNvPr id="7" name="Slide Number Placeholder 6">
            <a:extLst>
              <a:ext uri="{FF2B5EF4-FFF2-40B4-BE49-F238E27FC236}">
                <a16:creationId xmlns:a16="http://schemas.microsoft.com/office/drawing/2014/main" id="{C8DAE71D-A846-4729-81F3-DA4B5D522493}"/>
              </a:ext>
            </a:extLst>
          </p:cNvPr>
          <p:cNvSpPr>
            <a:spLocks noGrp="1"/>
          </p:cNvSpPr>
          <p:nvPr>
            <p:ph type="sldNum" sz="quarter" idx="12"/>
          </p:nvPr>
        </p:nvSpPr>
        <p:spPr/>
        <p:txBody>
          <a:bodyPr/>
          <a:lstStyle/>
          <a:p>
            <a:fld id="{354C2B8F-2ADE-43FF-8E72-367B91D12E73}" type="slidenum">
              <a:rPr lang="ru-MD" smtClean="0"/>
              <a:t>‹#›</a:t>
            </a:fld>
            <a:endParaRPr lang="ru-MD"/>
          </a:p>
        </p:txBody>
      </p:sp>
    </p:spTree>
    <p:extLst>
      <p:ext uri="{BB962C8B-B14F-4D97-AF65-F5344CB8AC3E}">
        <p14:creationId xmlns:p14="http://schemas.microsoft.com/office/powerpoint/2010/main" val="208176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A63109-45A5-4E6C-AE9F-4983567F2F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MD"/>
          </a:p>
        </p:txBody>
      </p:sp>
      <p:sp>
        <p:nvSpPr>
          <p:cNvPr id="3" name="Text Placeholder 2">
            <a:extLst>
              <a:ext uri="{FF2B5EF4-FFF2-40B4-BE49-F238E27FC236}">
                <a16:creationId xmlns:a16="http://schemas.microsoft.com/office/drawing/2014/main" id="{3C3B2BCA-F057-4AAE-8AF0-A3006E7B57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MD"/>
          </a:p>
        </p:txBody>
      </p:sp>
      <p:sp>
        <p:nvSpPr>
          <p:cNvPr id="4" name="Date Placeholder 3">
            <a:extLst>
              <a:ext uri="{FF2B5EF4-FFF2-40B4-BE49-F238E27FC236}">
                <a16:creationId xmlns:a16="http://schemas.microsoft.com/office/drawing/2014/main" id="{3E194B75-1150-47F7-BA71-97F69F5BCD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4237A-91CB-4C0F-B846-1083D65525A2}" type="datetimeFigureOut">
              <a:rPr lang="ru-MD" smtClean="0"/>
              <a:t>24.04.2024</a:t>
            </a:fld>
            <a:endParaRPr lang="ru-MD"/>
          </a:p>
        </p:txBody>
      </p:sp>
      <p:sp>
        <p:nvSpPr>
          <p:cNvPr id="5" name="Footer Placeholder 4">
            <a:extLst>
              <a:ext uri="{FF2B5EF4-FFF2-40B4-BE49-F238E27FC236}">
                <a16:creationId xmlns:a16="http://schemas.microsoft.com/office/drawing/2014/main" id="{5723E32F-A6FE-4F6D-897B-54D5F141DB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MD"/>
          </a:p>
        </p:txBody>
      </p:sp>
      <p:sp>
        <p:nvSpPr>
          <p:cNvPr id="6" name="Slide Number Placeholder 5">
            <a:extLst>
              <a:ext uri="{FF2B5EF4-FFF2-40B4-BE49-F238E27FC236}">
                <a16:creationId xmlns:a16="http://schemas.microsoft.com/office/drawing/2014/main" id="{32533AE6-20E5-402B-B37A-C4D4E287C2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C2B8F-2ADE-43FF-8E72-367B91D12E73}" type="slidenum">
              <a:rPr lang="ru-MD" smtClean="0"/>
              <a:t>‹#›</a:t>
            </a:fld>
            <a:endParaRPr lang="ru-MD"/>
          </a:p>
        </p:txBody>
      </p:sp>
    </p:spTree>
    <p:extLst>
      <p:ext uri="{BB962C8B-B14F-4D97-AF65-F5344CB8AC3E}">
        <p14:creationId xmlns:p14="http://schemas.microsoft.com/office/powerpoint/2010/main" val="2535977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M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ellenmacarthurfoundation.org/assets/downloads/EllenMacArthurFoundation_TheNewPlasticsEconomy_Pages.pdf"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79FA6-9DE6-4593-A2F8-32D6A177BD30}"/>
              </a:ext>
            </a:extLst>
          </p:cNvPr>
          <p:cNvSpPr>
            <a:spLocks noGrp="1"/>
          </p:cNvSpPr>
          <p:nvPr>
            <p:ph type="ctrTitle"/>
          </p:nvPr>
        </p:nvSpPr>
        <p:spPr/>
        <p:txBody>
          <a:bodyPr/>
          <a:lstStyle/>
          <a:p>
            <a:r>
              <a:rPr lang="en-US" dirty="0" err="1">
                <a:latin typeface="Arial Black" panose="020B0A04020102020204" pitchFamily="34" charset="0"/>
              </a:rPr>
              <a:t>Polua</a:t>
            </a:r>
            <a:r>
              <a:rPr lang="ro-MD" dirty="0">
                <a:latin typeface="Arial Black" panose="020B0A04020102020204" pitchFamily="34" charset="0"/>
              </a:rPr>
              <a:t>rea</a:t>
            </a:r>
            <a:r>
              <a:rPr lang="en-US" dirty="0">
                <a:latin typeface="Arial Black" panose="020B0A04020102020204" pitchFamily="34" charset="0"/>
              </a:rPr>
              <a:t> </a:t>
            </a:r>
            <a:r>
              <a:rPr lang="ro-MD" dirty="0">
                <a:latin typeface="Arial Black" panose="020B0A04020102020204" pitchFamily="34" charset="0"/>
              </a:rPr>
              <a:t>și riscurile indifereței proprii </a:t>
            </a:r>
            <a:endParaRPr lang="ru-MD" dirty="0">
              <a:latin typeface="Arial Black" panose="020B0A04020102020204" pitchFamily="34" charset="0"/>
            </a:endParaRPr>
          </a:p>
        </p:txBody>
      </p:sp>
      <p:sp>
        <p:nvSpPr>
          <p:cNvPr id="3" name="Subtitle 2">
            <a:extLst>
              <a:ext uri="{FF2B5EF4-FFF2-40B4-BE49-F238E27FC236}">
                <a16:creationId xmlns:a16="http://schemas.microsoft.com/office/drawing/2014/main" id="{1AE56A1F-6EA4-4C0B-A00F-37501383404D}"/>
              </a:ext>
            </a:extLst>
          </p:cNvPr>
          <p:cNvSpPr>
            <a:spLocks noGrp="1"/>
          </p:cNvSpPr>
          <p:nvPr>
            <p:ph type="subTitle" idx="1"/>
          </p:nvPr>
        </p:nvSpPr>
        <p:spPr>
          <a:xfrm>
            <a:off x="5985164" y="6068147"/>
            <a:ext cx="6206836" cy="789853"/>
          </a:xfrm>
        </p:spPr>
        <p:txBody>
          <a:bodyPr/>
          <a:lstStyle/>
          <a:p>
            <a:r>
              <a:rPr lang="ro-MD" i="1" dirty="0"/>
              <a:t>Elaborat de eleva clasei a VII-a</a:t>
            </a:r>
            <a:r>
              <a:rPr lang="en-US" i="1" dirty="0"/>
              <a:t>: Cornos Tina </a:t>
            </a:r>
            <a:endParaRPr lang="ru-MD" i="1" dirty="0"/>
          </a:p>
        </p:txBody>
      </p:sp>
    </p:spTree>
    <p:extLst>
      <p:ext uri="{BB962C8B-B14F-4D97-AF65-F5344CB8AC3E}">
        <p14:creationId xmlns:p14="http://schemas.microsoft.com/office/powerpoint/2010/main" val="41352291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2435FE-9D2C-42FD-9FF8-00B71947BA1E}"/>
              </a:ext>
            </a:extLst>
          </p:cNvPr>
          <p:cNvSpPr>
            <a:spLocks noGrp="1"/>
          </p:cNvSpPr>
          <p:nvPr>
            <p:ph type="title"/>
          </p:nvPr>
        </p:nvSpPr>
        <p:spPr/>
        <p:txBody>
          <a:bodyPr/>
          <a:lstStyle/>
          <a:p>
            <a:r>
              <a:rPr lang="ro-MD" dirty="0">
                <a:latin typeface="Arial Black" panose="020B0A04020102020204" pitchFamily="34" charset="0"/>
              </a:rPr>
              <a:t>Utilizarea plasticului</a:t>
            </a:r>
            <a:endParaRPr lang="ru-MD"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F2CEE87-39A9-4DFD-BEC7-073DBA50B400}"/>
              </a:ext>
            </a:extLst>
          </p:cNvPr>
          <p:cNvSpPr>
            <a:spLocks noGrp="1"/>
          </p:cNvSpPr>
          <p:nvPr>
            <p:ph sz="half" idx="1"/>
          </p:nvPr>
        </p:nvSpPr>
        <p:spPr>
          <a:xfrm>
            <a:off x="386542" y="2327786"/>
            <a:ext cx="5160818" cy="3549939"/>
          </a:xfrm>
        </p:spPr>
        <p:txBody>
          <a:bodyPr/>
          <a:lstStyle/>
          <a:p>
            <a:pPr marL="0" indent="0">
              <a:buNone/>
            </a:pPr>
            <a:r>
              <a:rPr lang="ro-MD" i="1" dirty="0"/>
              <a:t>Rezultatele folosirii plasticului de unică folosință pot fi observate pe malul mărilor, dar și în oceane. Conform unei estimări, până în 2050 oceanele ar putea conține mai multe </a:t>
            </a:r>
            <a:r>
              <a:rPr lang="ro-MD" i="1" dirty="0">
                <a:hlinkClick r:id="rId2">
                  <a:extLst>
                    <a:ext uri="{A12FA001-AC4F-418D-AE19-62706E023703}">
                      <ahyp:hlinkClr xmlns:ahyp="http://schemas.microsoft.com/office/drawing/2018/hyperlinkcolor" val="tx"/>
                    </a:ext>
                  </a:extLst>
                </a:hlinkClick>
              </a:rPr>
              <a:t>materiale din plastic decât pești</a:t>
            </a:r>
            <a:endParaRPr lang="ru-MD" i="1" dirty="0"/>
          </a:p>
        </p:txBody>
      </p:sp>
      <p:pic>
        <p:nvPicPr>
          <p:cNvPr id="7" name="Content Placeholder 6">
            <a:extLst>
              <a:ext uri="{FF2B5EF4-FFF2-40B4-BE49-F238E27FC236}">
                <a16:creationId xmlns:a16="http://schemas.microsoft.com/office/drawing/2014/main" id="{2E1BA866-3D0B-4E1F-88DC-56468FBD9B6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750846" y="1957891"/>
            <a:ext cx="6259656" cy="35499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587090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A4D2D-3C48-42AC-8FA6-F7533314A26A}"/>
              </a:ext>
            </a:extLst>
          </p:cNvPr>
          <p:cNvSpPr>
            <a:spLocks noGrp="1"/>
          </p:cNvSpPr>
          <p:nvPr>
            <p:ph type="title"/>
          </p:nvPr>
        </p:nvSpPr>
        <p:spPr>
          <a:xfrm>
            <a:off x="581891" y="500062"/>
            <a:ext cx="10515600" cy="1325563"/>
          </a:xfrm>
        </p:spPr>
        <p:txBody>
          <a:bodyPr/>
          <a:lstStyle/>
          <a:p>
            <a:r>
              <a:rPr lang="ro-MD" dirty="0">
                <a:latin typeface="Arial Black" panose="020B0A04020102020204" pitchFamily="34" charset="0"/>
              </a:rPr>
              <a:t>De ce e bine sa nu atuncăm plasticul in oceane ?</a:t>
            </a:r>
            <a:endParaRPr lang="ru-MD" dirty="0">
              <a:latin typeface="Arial Black" panose="020B0A04020102020204" pitchFamily="34" charset="0"/>
            </a:endParaRPr>
          </a:p>
        </p:txBody>
      </p:sp>
      <p:sp>
        <p:nvSpPr>
          <p:cNvPr id="3" name="Content Placeholder 2">
            <a:extLst>
              <a:ext uri="{FF2B5EF4-FFF2-40B4-BE49-F238E27FC236}">
                <a16:creationId xmlns:a16="http://schemas.microsoft.com/office/drawing/2014/main" id="{8C7E6531-9E71-4A67-9FB3-63DEB3FE5B90}"/>
              </a:ext>
            </a:extLst>
          </p:cNvPr>
          <p:cNvSpPr>
            <a:spLocks noGrp="1"/>
          </p:cNvSpPr>
          <p:nvPr>
            <p:ph sz="half" idx="1"/>
          </p:nvPr>
        </p:nvSpPr>
        <p:spPr/>
        <p:txBody>
          <a:bodyPr>
            <a:normAutofit/>
          </a:bodyPr>
          <a:lstStyle/>
          <a:p>
            <a:pPr marL="0" indent="0">
              <a:buNone/>
            </a:pPr>
            <a:r>
              <a:rPr lang="ro-MD" i="1" dirty="0"/>
              <a:t>Plasticul poate fi găsit peste tot în oceane. Cu toate acestea, doar echivalentul a ~1% din totalul plasticului aruncat în ocean într-un singur an rămâne la suprafața oceanului.</a:t>
            </a:r>
            <a:r>
              <a:rPr lang="ro-MD" b="1" i="1" dirty="0"/>
              <a:t> </a:t>
            </a:r>
            <a:r>
              <a:rPr lang="ro-MD" i="1" dirty="0"/>
              <a:t>Restul se scufundă și plutește în derivă sub luciul apei sau se află pe fundul marin: În prezent, doar 1% plutește pe suprafața oceanului, în timp ce 99% se scufundă sub luciul apei. </a:t>
            </a:r>
            <a:endParaRPr lang="ru-MD" i="1" dirty="0"/>
          </a:p>
        </p:txBody>
      </p:sp>
      <p:pic>
        <p:nvPicPr>
          <p:cNvPr id="6" name="Content Placeholder 5">
            <a:extLst>
              <a:ext uri="{FF2B5EF4-FFF2-40B4-BE49-F238E27FC236}">
                <a16:creationId xmlns:a16="http://schemas.microsoft.com/office/drawing/2014/main" id="{4054D1F5-C184-46A8-B291-656A4DBD98BB}"/>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96000" y="2167118"/>
            <a:ext cx="5512550" cy="3668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8891773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C1173-A902-47C1-8B30-962C0E09236E}"/>
              </a:ext>
            </a:extLst>
          </p:cNvPr>
          <p:cNvSpPr>
            <a:spLocks noGrp="1"/>
          </p:cNvSpPr>
          <p:nvPr>
            <p:ph type="title"/>
          </p:nvPr>
        </p:nvSpPr>
        <p:spPr/>
        <p:txBody>
          <a:bodyPr/>
          <a:lstStyle/>
          <a:p>
            <a:r>
              <a:rPr lang="ro-MD" dirty="0">
                <a:latin typeface="Arial Black" panose="020B0A04020102020204" pitchFamily="34" charset="0"/>
              </a:rPr>
              <a:t>Hai să fim atenți...!!!</a:t>
            </a:r>
            <a:endParaRPr lang="ru-MD" dirty="0">
              <a:latin typeface="Arial Black" panose="020B0A04020102020204" pitchFamily="34" charset="0"/>
            </a:endParaRPr>
          </a:p>
        </p:txBody>
      </p:sp>
      <p:sp>
        <p:nvSpPr>
          <p:cNvPr id="3" name="Content Placeholder 2">
            <a:extLst>
              <a:ext uri="{FF2B5EF4-FFF2-40B4-BE49-F238E27FC236}">
                <a16:creationId xmlns:a16="http://schemas.microsoft.com/office/drawing/2014/main" id="{B220F99C-4621-4592-B158-072211161564}"/>
              </a:ext>
            </a:extLst>
          </p:cNvPr>
          <p:cNvSpPr>
            <a:spLocks noGrp="1"/>
          </p:cNvSpPr>
          <p:nvPr>
            <p:ph sz="half" idx="1"/>
          </p:nvPr>
        </p:nvSpPr>
        <p:spPr/>
        <p:txBody>
          <a:bodyPr/>
          <a:lstStyle/>
          <a:p>
            <a:pPr marL="0" indent="0">
              <a:buNone/>
            </a:pPr>
            <a:r>
              <a:rPr lang="ro-MD" sz="3600" i="1" dirty="0"/>
              <a:t>O estimare din 2014 a sugerat că un minim de 233.400 de tone de articole mari din plastic plutesc în oceanele lumii, împreună cu 35.540 de tone de microplastic</a:t>
            </a:r>
            <a:r>
              <a:rPr lang="ro-MD" dirty="0"/>
              <a:t>.</a:t>
            </a:r>
            <a:endParaRPr lang="ru-MD" dirty="0"/>
          </a:p>
        </p:txBody>
      </p:sp>
      <p:pic>
        <p:nvPicPr>
          <p:cNvPr id="6" name="Content Placeholder 5">
            <a:extLst>
              <a:ext uri="{FF2B5EF4-FFF2-40B4-BE49-F238E27FC236}">
                <a16:creationId xmlns:a16="http://schemas.microsoft.com/office/drawing/2014/main" id="{FAA4085E-9F89-4795-BC4C-A409512CBDA5}"/>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04377" y="1825625"/>
            <a:ext cx="6448280" cy="4236776"/>
          </a:xfrm>
          <a:prstGeom prst="rect">
            <a:avLst/>
          </a:prstGeom>
          <a:ln>
            <a:noFill/>
          </a:ln>
          <a:effectLst>
            <a:softEdge rad="112500"/>
          </a:effectLst>
        </p:spPr>
      </p:pic>
    </p:spTree>
    <p:extLst>
      <p:ext uri="{BB962C8B-B14F-4D97-AF65-F5344CB8AC3E}">
        <p14:creationId xmlns:p14="http://schemas.microsoft.com/office/powerpoint/2010/main" val="38323858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DA189-AA84-41C7-93F9-F6AD07FFDB7F}"/>
              </a:ext>
            </a:extLst>
          </p:cNvPr>
          <p:cNvSpPr>
            <a:spLocks noGrp="1"/>
          </p:cNvSpPr>
          <p:nvPr>
            <p:ph type="title"/>
          </p:nvPr>
        </p:nvSpPr>
        <p:spPr/>
        <p:txBody>
          <a:bodyPr/>
          <a:lstStyle/>
          <a:p>
            <a:r>
              <a:rPr lang="ro-MD" dirty="0">
                <a:latin typeface="Arial Black" panose="020B0A04020102020204" pitchFamily="34" charset="0"/>
              </a:rPr>
              <a:t>Vortex</a:t>
            </a:r>
            <a:endParaRPr lang="ru-MD" dirty="0">
              <a:latin typeface="Arial Black" panose="020B0A04020102020204" pitchFamily="34" charset="0"/>
            </a:endParaRPr>
          </a:p>
        </p:txBody>
      </p:sp>
      <p:sp>
        <p:nvSpPr>
          <p:cNvPr id="3" name="Content Placeholder 2">
            <a:extLst>
              <a:ext uri="{FF2B5EF4-FFF2-40B4-BE49-F238E27FC236}">
                <a16:creationId xmlns:a16="http://schemas.microsoft.com/office/drawing/2014/main" id="{416335AD-393F-40DC-A369-30977854C126}"/>
              </a:ext>
            </a:extLst>
          </p:cNvPr>
          <p:cNvSpPr>
            <a:spLocks noGrp="1"/>
          </p:cNvSpPr>
          <p:nvPr>
            <p:ph sz="half" idx="1"/>
          </p:nvPr>
        </p:nvSpPr>
        <p:spPr>
          <a:xfrm>
            <a:off x="334627" y="1915943"/>
            <a:ext cx="5181600" cy="4351338"/>
          </a:xfrm>
        </p:spPr>
        <p:txBody>
          <a:bodyPr>
            <a:normAutofit lnSpcReduction="10000"/>
          </a:bodyPr>
          <a:lstStyle/>
          <a:p>
            <a:pPr marL="0" indent="0">
              <a:buNone/>
            </a:pPr>
            <a:r>
              <a:rPr lang="ro-MD" i="1" dirty="0"/>
              <a:t>Circulația oceanică determinată de vânt generează la suprafața oceanului ceea ce se numește un „Vortex” oceanic. Acestea sunt sisteme mari de curent circular, care se întind pe bazine întregi. Principalele vortexuri se află la tropice și constau în regiuni în </a:t>
            </a:r>
          </a:p>
          <a:p>
            <a:pPr marL="0" indent="0">
              <a:buNone/>
            </a:pPr>
            <a:r>
              <a:rPr lang="ro-MD" i="1" dirty="0"/>
              <a:t>care curenții oceanici de  suprafață converg spre centrul acestor vortexuri. </a:t>
            </a:r>
            <a:endParaRPr lang="ru-MD" i="1" dirty="0"/>
          </a:p>
        </p:txBody>
      </p:sp>
      <p:pic>
        <p:nvPicPr>
          <p:cNvPr id="12" name="Content Placeholder 11">
            <a:extLst>
              <a:ext uri="{FF2B5EF4-FFF2-40B4-BE49-F238E27FC236}">
                <a16:creationId xmlns:a16="http://schemas.microsoft.com/office/drawing/2014/main" id="{A0DD823F-F984-4832-9E8C-FE8D8089DE2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48120" y="2097740"/>
            <a:ext cx="6343880" cy="3151991"/>
          </a:xfrm>
          <a:prstGeom prst="rect">
            <a:avLst/>
          </a:prstGeom>
          <a:ln>
            <a:noFill/>
          </a:ln>
          <a:effectLst>
            <a:softEdge rad="112500"/>
          </a:effectLst>
        </p:spPr>
      </p:pic>
    </p:spTree>
    <p:extLst>
      <p:ext uri="{BB962C8B-B14F-4D97-AF65-F5344CB8AC3E}">
        <p14:creationId xmlns:p14="http://schemas.microsoft.com/office/powerpoint/2010/main" val="14571130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BA2A7-431C-4EE1-AB58-FD603C72FF4A}"/>
              </a:ext>
            </a:extLst>
          </p:cNvPr>
          <p:cNvSpPr>
            <a:spLocks noGrp="1"/>
          </p:cNvSpPr>
          <p:nvPr>
            <p:ph type="title"/>
          </p:nvPr>
        </p:nvSpPr>
        <p:spPr/>
        <p:txBody>
          <a:bodyPr/>
          <a:lstStyle/>
          <a:p>
            <a:r>
              <a:rPr lang="ro-MD" dirty="0">
                <a:latin typeface="Arial Black" panose="020B0A04020102020204" pitchFamily="34" charset="0"/>
              </a:rPr>
              <a:t>Concluzie</a:t>
            </a:r>
            <a:r>
              <a:rPr lang="ro-MD" dirty="0"/>
              <a:t> </a:t>
            </a:r>
            <a:endParaRPr lang="ru-MD" dirty="0"/>
          </a:p>
        </p:txBody>
      </p:sp>
      <p:sp>
        <p:nvSpPr>
          <p:cNvPr id="3" name="Content Placeholder 2">
            <a:extLst>
              <a:ext uri="{FF2B5EF4-FFF2-40B4-BE49-F238E27FC236}">
                <a16:creationId xmlns:a16="http://schemas.microsoft.com/office/drawing/2014/main" id="{DF2480AD-01D6-4372-B8A5-852A49CACAD9}"/>
              </a:ext>
            </a:extLst>
          </p:cNvPr>
          <p:cNvSpPr>
            <a:spLocks noGrp="1"/>
          </p:cNvSpPr>
          <p:nvPr>
            <p:ph sz="half" idx="1"/>
          </p:nvPr>
        </p:nvSpPr>
        <p:spPr/>
        <p:txBody>
          <a:bodyPr/>
          <a:lstStyle/>
          <a:p>
            <a:pPr marL="0" indent="0">
              <a:buNone/>
            </a:pPr>
            <a:r>
              <a:rPr lang="ro-MD" i="1" dirty="0"/>
              <a:t>Problema plasticului în oceane este gravă, cu estimări care arată că până în 2050 cantitatea de plastic ar putea depăși masa peștilor. Apariția și circulația vortexurilor oceanice intensifică acumularea plasticului, necesitând acțiuni urgente pentru reducerea consumului de plastic și implementarea soluțiilor sustenabile.</a:t>
            </a:r>
            <a:endParaRPr lang="ru-MD" i="1" dirty="0"/>
          </a:p>
        </p:txBody>
      </p:sp>
      <p:pic>
        <p:nvPicPr>
          <p:cNvPr id="6" name="Content Placeholder 5">
            <a:extLst>
              <a:ext uri="{FF2B5EF4-FFF2-40B4-BE49-F238E27FC236}">
                <a16:creationId xmlns:a16="http://schemas.microsoft.com/office/drawing/2014/main" id="{CA345E8B-DB49-4CAA-8281-142EAB66E175}"/>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95995" y="1938113"/>
            <a:ext cx="5089636" cy="338692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7786086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3000">
              <a:schemeClr val="accent6">
                <a:lumMod val="60000"/>
                <a:lumOff val="40000"/>
              </a:schemeClr>
            </a:gs>
            <a:gs pos="60000">
              <a:schemeClr val="accent1">
                <a:lumMod val="45000"/>
                <a:lumOff val="55000"/>
              </a:schemeClr>
            </a:gs>
            <a:gs pos="100000">
              <a:schemeClr val="accent1">
                <a:lumMod val="7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14351-8C89-43B2-8A90-2E316BF4FEF6}"/>
              </a:ext>
            </a:extLst>
          </p:cNvPr>
          <p:cNvSpPr>
            <a:spLocks noGrp="1"/>
          </p:cNvSpPr>
          <p:nvPr>
            <p:ph type="title"/>
          </p:nvPr>
        </p:nvSpPr>
        <p:spPr/>
        <p:txBody>
          <a:bodyPr>
            <a:noAutofit/>
          </a:bodyPr>
          <a:lstStyle/>
          <a:p>
            <a:pPr algn="ctr"/>
            <a:r>
              <a:rPr lang="ro-MD" sz="5400" dirty="0">
                <a:latin typeface="Arial Black" panose="020B0A04020102020204" pitchFamily="34" charset="0"/>
              </a:rPr>
              <a:t>Vă mulțumesc pentru atenți !</a:t>
            </a:r>
            <a:endParaRPr lang="ru-MD" sz="5400" dirty="0">
              <a:latin typeface="Arial Black" panose="020B0A04020102020204" pitchFamily="34" charset="0"/>
            </a:endParaRPr>
          </a:p>
        </p:txBody>
      </p:sp>
      <p:sp>
        <p:nvSpPr>
          <p:cNvPr id="6" name="Content Placeholder 5">
            <a:extLst>
              <a:ext uri="{FF2B5EF4-FFF2-40B4-BE49-F238E27FC236}">
                <a16:creationId xmlns:a16="http://schemas.microsoft.com/office/drawing/2014/main" id="{F449F948-3683-4E79-B60A-91F90C86DA8A}"/>
              </a:ext>
            </a:extLst>
          </p:cNvPr>
          <p:cNvSpPr>
            <a:spLocks noGrp="1"/>
          </p:cNvSpPr>
          <p:nvPr>
            <p:ph sz="half" idx="2"/>
          </p:nvPr>
        </p:nvSpPr>
        <p:spPr>
          <a:xfrm>
            <a:off x="5647315" y="6079548"/>
            <a:ext cx="6544685" cy="778452"/>
          </a:xfrm>
        </p:spPr>
        <p:txBody>
          <a:bodyPr/>
          <a:lstStyle/>
          <a:p>
            <a:pPr marL="0" indent="0">
              <a:buNone/>
            </a:pPr>
            <a:r>
              <a:rPr lang="ro-MD" dirty="0">
                <a:latin typeface="Arial Black" panose="020B0A04020102020204" pitchFamily="34" charset="0"/>
              </a:rPr>
              <a:t>Gimnaziul ,, Ecaterina Malcoci </a:t>
            </a:r>
            <a:r>
              <a:rPr lang="en-US" dirty="0">
                <a:latin typeface="Arial Black" panose="020B0A04020102020204" pitchFamily="34" charset="0"/>
              </a:rPr>
              <a:t>“</a:t>
            </a:r>
            <a:endParaRPr lang="ru-MD" dirty="0">
              <a:latin typeface="Arial Black" panose="020B0A04020102020204" pitchFamily="34" charset="0"/>
            </a:endParaRPr>
          </a:p>
        </p:txBody>
      </p:sp>
      <p:sp>
        <p:nvSpPr>
          <p:cNvPr id="9" name="AutoShape 2" descr="Illustrated gif. A simple drawing of a man leaning out his door waves and then slams the door behind him. Text, “Bye bye.”">
            <a:extLst>
              <a:ext uri="{FF2B5EF4-FFF2-40B4-BE49-F238E27FC236}">
                <a16:creationId xmlns:a16="http://schemas.microsoft.com/office/drawing/2014/main" id="{BEFFFE30-1BB3-47DC-95E8-0ADF28F4C48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MD"/>
          </a:p>
        </p:txBody>
      </p:sp>
      <p:pic>
        <p:nvPicPr>
          <p:cNvPr id="1028" name="Picture 4" descr="Good Bye GIF by Arenade Ph">
            <a:extLst>
              <a:ext uri="{FF2B5EF4-FFF2-40B4-BE49-F238E27FC236}">
                <a16:creationId xmlns:a16="http://schemas.microsoft.com/office/drawing/2014/main" id="{9BCF6630-4F48-4F67-8BDD-08FEF6D0CE93}"/>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420393" y="1905793"/>
            <a:ext cx="3351213" cy="33512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3952687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animEffect transition="in" filter="barn(inVertical)">
                                      <p:cBhvr>
                                        <p:cTn id="21"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286</Words>
  <Application>Microsoft Office PowerPoint</Application>
  <PresentationFormat>Широкоэкранный</PresentationFormat>
  <Paragraphs>15</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Arial Black</vt:lpstr>
      <vt:lpstr>Calibri</vt:lpstr>
      <vt:lpstr>Calibri Light</vt:lpstr>
      <vt:lpstr>Office Theme</vt:lpstr>
      <vt:lpstr>Poluarea și riscurile indifereței proprii </vt:lpstr>
      <vt:lpstr>Utilizarea plasticului</vt:lpstr>
      <vt:lpstr>De ce e bine sa nu atuncăm plasticul in oceane ?</vt:lpstr>
      <vt:lpstr>Hai să fim atenți...!!!</vt:lpstr>
      <vt:lpstr>Vortex</vt:lpstr>
      <vt:lpstr>Concluzie </vt:lpstr>
      <vt:lpstr>Vă mulțumesc pentru atenți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Poluarea</dc:title>
  <dc:creator>Ilie Cornos</dc:creator>
  <cp:lastModifiedBy>Tatiana Luchianov</cp:lastModifiedBy>
  <cp:revision>9</cp:revision>
  <dcterms:created xsi:type="dcterms:W3CDTF">2024-04-23T16:55:24Z</dcterms:created>
  <dcterms:modified xsi:type="dcterms:W3CDTF">2024-04-24T07:03:25Z</dcterms:modified>
</cp:coreProperties>
</file>